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6" r:id="rId4"/>
    <p:sldId id="282" r:id="rId5"/>
    <p:sldId id="285" r:id="rId6"/>
    <p:sldId id="268" r:id="rId7"/>
    <p:sldId id="275" r:id="rId8"/>
    <p:sldId id="277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kuraj_sibaj_kuraj_(5music.online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file:///I:\kuraj_sibaj_kuraj_(5music.online).mp3" TargetMode="External"/><Relationship Id="rId7" Type="http://schemas.openxmlformats.org/officeDocument/2006/relationships/image" Target="../media/image7.png"/><Relationship Id="rId2" Type="http://schemas.openxmlformats.org/officeDocument/2006/relationships/audio" Target="file:///C:\Users\&#1044;&#1054;&#1052;\Desktop\kuraj_sibaj_kuraj_(5music.online).mp3" TargetMode="External"/><Relationship Id="rId1" Type="http://schemas.openxmlformats.org/officeDocument/2006/relationships/audio" Target="file:///I:\&#1087;&#1088;&#1072;&#1079;&#1076;&#1085;&#1080;&#1082;%20&#1101;&#1087;&#1086;&#1089;\&#1041;&#1072;&#1096;&#1082;&#1080;&#1088;&#1089;&#1082;&#1072;&#1103;%20&#8212;%20&#1084;&#1077;&#1083;&#1086;&#1076;&#1080;&#1103;%20&#1082;&#1091;&#1088;&#1072;&#1103;%20(www.mixmuz.ru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87;&#1088;&#1072;&#1079;&#1076;&#1085;&#1080;&#1082;%20&#1101;&#1087;&#1086;&#1089;\&#1075;&#1086;&#1083;&#1086;&#1089;%20&#1091;&#1088;&#1072;&#1083;&#1072;.mp3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I:\kuraj_sibaj_kuraj_(5music.online).mp3" TargetMode="External"/><Relationship Id="rId1" Type="http://schemas.openxmlformats.org/officeDocument/2006/relationships/audio" Target="file:///I:\&#1087;&#1088;&#1072;&#1079;&#1076;&#1085;&#1080;&#1082;%20&#1101;&#1087;&#1086;&#1089;\&#1075;&#1086;&#1083;&#1086;&#1089;%20&#1091;&#1088;&#1072;&#1083;&#1072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llyslide.com/thumbs/5a4a3ef9b12207111daf9d1c081cfcfa/img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57200"/>
            <a:ext cx="7924799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raj_sibaj_kuraj_(5music.onlin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800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2.infourok.ru/uploads/ex/0292/00071af9-44f64e3a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f.ppt-online.org/files/slide/q/qlcym2vApz0egIs1uarMLiPXhGJkK7ZHUdEbY9/slide-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57200"/>
            <a:ext cx="80771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ашкирская — мелодия курая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620000" y="6172200"/>
            <a:ext cx="304800" cy="304800"/>
          </a:xfrm>
          <a:prstGeom prst="rect">
            <a:avLst/>
          </a:prstGeom>
        </p:spPr>
      </p:pic>
      <p:pic>
        <p:nvPicPr>
          <p:cNvPr id="6" name="kuraj_sibaj_kuraj_(5music.onlin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kuraj_sibaj_kuraj_(5music.online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008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3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538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gidelschool2.my1.ru/2018-2019/fba1c1b1029455f49798d5fa0d9cef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голос ур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477000" y="579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v.5geografiya.net:10/datas/geografija/Viktorina-o-Bashkortostane/0022-022-Mukhamatsha-Burangulov-narodnyj-sesen-Bashkortost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myslide.ru/documents_3/541970f91583c849491ee4d1835c9406/img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голос ур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400800"/>
            <a:ext cx="304800" cy="304800"/>
          </a:xfrm>
          <a:prstGeom prst="rect">
            <a:avLst/>
          </a:prstGeom>
        </p:spPr>
      </p:pic>
      <p:pic>
        <p:nvPicPr>
          <p:cNvPr id="4" name="kuraj_sibaj_kuraj_(5music.onlin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8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77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kultura174.ru/Upload/images/%D0%A3%D1%80%D0%B0%D0%BB-%D0%B1%D0%B0%D1%82%D1%8B%D1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3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2.infourok.ru/uploads/ex/0be6/000353bd-c8ceb7b6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12d6/000b0f55-2b92d991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2.infourok.ru/uploads/ex/0135/00025eac-011ddbf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534</TotalTime>
  <Words>0</Words>
  <Application>Microsoft Office PowerPoint</Application>
  <PresentationFormat>Экран (4:3)</PresentationFormat>
  <Paragraphs>0</Paragraphs>
  <Slides>10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1</cp:lastModifiedBy>
  <cp:revision>25</cp:revision>
  <dcterms:created xsi:type="dcterms:W3CDTF">2020-02-18T17:20:42Z</dcterms:created>
  <dcterms:modified xsi:type="dcterms:W3CDTF">2020-02-21T06:55:22Z</dcterms:modified>
</cp:coreProperties>
</file>