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70" r:id="rId3"/>
    <p:sldId id="257" r:id="rId4"/>
    <p:sldId id="266" r:id="rId5"/>
    <p:sldId id="258" r:id="rId6"/>
    <p:sldId id="267" r:id="rId7"/>
    <p:sldId id="271" r:id="rId8"/>
    <p:sldId id="261" r:id="rId9"/>
    <p:sldId id="260" r:id="rId10"/>
    <p:sldId id="259" r:id="rId11"/>
    <p:sldId id="264" r:id="rId12"/>
    <p:sldId id="272" r:id="rId13"/>
    <p:sldId id="273" r:id="rId14"/>
    <p:sldId id="274" r:id="rId15"/>
    <p:sldId id="262" r:id="rId16"/>
    <p:sldId id="268" r:id="rId17"/>
    <p:sldId id="263" r:id="rId18"/>
    <p:sldId id="269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10" autoAdjust="0"/>
    <p:restoredTop sz="94700" autoAdjust="0"/>
  </p:normalViewPr>
  <p:slideViewPr>
    <p:cSldViewPr>
      <p:cViewPr varScale="1">
        <p:scale>
          <a:sx n="91" d="100"/>
          <a:sy n="91" d="100"/>
        </p:scale>
        <p:origin x="1760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404664"/>
            <a:ext cx="8305800" cy="19812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n-US" sz="9600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5 o’clock tea</a:t>
            </a:r>
            <a:endParaRPr lang="ru-RU" sz="9600" dirty="0">
              <a:solidFill>
                <a:schemeClr val="bg1"/>
              </a:solidFill>
              <a:cs typeface="Vijaya" pitchFamily="34" charset="0"/>
            </a:endParaRPr>
          </a:p>
        </p:txBody>
      </p:sp>
      <p:pic>
        <p:nvPicPr>
          <p:cNvPr id="5" name="Рисунок 4" descr="327e638f3cdd640d1a750549a45b259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2492896"/>
            <a:ext cx="5112568" cy="31994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0_e8a76_9724bb2e_XL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104" y="2492896"/>
            <a:ext cx="3303896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395536" y="5733256"/>
            <a:ext cx="82809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To drink a cup of tea at 5 p.m. is one of the aristocratic ceremonies, which the British are so proud.</a:t>
            </a:r>
            <a:endParaRPr lang="ru-RU" sz="2400" b="1" dirty="0">
              <a:solidFill>
                <a:schemeClr val="bg1"/>
              </a:solidFill>
              <a:cs typeface="Vijaya" pitchFamily="34" charset="0"/>
            </a:endParaRPr>
          </a:p>
        </p:txBody>
      </p:sp>
    </p:spTree>
  </p:cSld>
  <p:clrMapOvr>
    <a:masterClrMapping/>
  </p:clrMapOvr>
  <p:transition spd="med"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51520" y="260648"/>
            <a:ext cx="4680520" cy="6408712"/>
          </a:xfrm>
        </p:spPr>
        <p:txBody>
          <a:bodyPr>
            <a:no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itchFamily="18" charset="0"/>
              </a:rPr>
              <a:t>According to old traditions guests are offered 5 to 10 kinds of tea. </a:t>
            </a:r>
          </a:p>
          <a:p>
            <a:r>
              <a:rPr lang="en-US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When everyone decided what to drink, all sorts of tea are brewed in different teapots. After the tea is brewed 3-5 minutes, it’s poured through a strainer into cups.</a:t>
            </a:r>
          </a:p>
          <a:p>
            <a:r>
              <a:rPr lang="en-US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Right after it, hot water from a water-jug is added to the teapot. Teapot is covered with a tea-cozy not to get cold.</a:t>
            </a:r>
          </a:p>
          <a:p>
            <a:r>
              <a:rPr lang="en-US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Adding boiling water in a teapot is the main secret of the English tea ceremony. It’s very simple and pleasant.</a:t>
            </a:r>
            <a:endParaRPr lang="ru-RU" sz="1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When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water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kettle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gets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cold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it’s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changed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another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But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one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kettle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chilled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water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left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have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an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opportunity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water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down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hot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tea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main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ingredient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milk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True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experts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don’t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pour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milk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into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tea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only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vice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versa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It’s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an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unbreakable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rule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British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gastronomers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say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that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this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case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taste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tea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softened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does</a:t>
            </a:r>
            <a:r>
              <a:rPr lang="en-US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’t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lose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its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flavour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British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don’t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drink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tea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lemon</a:t>
            </a:r>
            <a:r>
              <a:rPr 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they call it “Russian tea”.</a:t>
            </a:r>
            <a:endParaRPr lang="ru-RU" sz="1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05_2015_yaponskaya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332656"/>
            <a:ext cx="3600400" cy="3240360"/>
          </a:xfrm>
          <a:prstGeom prst="rect">
            <a:avLst/>
          </a:prstGeom>
        </p:spPr>
      </p:pic>
      <p:pic>
        <p:nvPicPr>
          <p:cNvPr id="5" name="Рисунок 4" descr="82346_f-nf-uhr-tee-im-schwarzen-salon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3789040"/>
            <a:ext cx="3665984" cy="2749488"/>
          </a:xfrm>
          <a:prstGeom prst="rect">
            <a:avLst/>
          </a:prstGeom>
        </p:spPr>
      </p:pic>
    </p:spTree>
  </p:cSld>
  <p:clrMapOvr>
    <a:masterClrMapping/>
  </p:clrMapOvr>
  <p:transition spd="med">
    <p:circl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8992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u="sng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 traditional tea ceremony is served by a lot of snacks: </a:t>
            </a:r>
          </a:p>
          <a:p>
            <a:pPr>
              <a:buNone/>
            </a:pPr>
            <a:endParaRPr lang="en-US" sz="2200" u="sng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Thin, triangular or rectangular sandwiches (finger sandwiches)</a:t>
            </a:r>
            <a:r>
              <a:rPr lang="ru-RU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can be : with butter and cucumber; with cream cheese and smoked salmon; with chopped boiled egg, salad and mayonnaise; shrimp and Marie Rose sauce and others.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75091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Snacks for tea</a:t>
            </a:r>
            <a:endParaRPr lang="ru-RU" sz="4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London Tea Sandwiches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3525480"/>
            <a:ext cx="4176464" cy="28558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Witches-Fingers-Sandwich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3521087"/>
            <a:ext cx="3960440" cy="28560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newsflash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51520" y="332656"/>
            <a:ext cx="8229600" cy="4572000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Traditional British scones, they’re baked just before the tea-party. 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 scone is a single-serving quick bread, usually made of wheat, or oatmeal.</a:t>
            </a:r>
          </a:p>
          <a:p>
            <a:r>
              <a:rPr lang="en-US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Scones are eaten with Devonshire clotted cream and homemade jams.</a:t>
            </a:r>
          </a:p>
          <a:p>
            <a:r>
              <a:rPr lang="en-US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Crumpets are served with butter and honey.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scone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844824"/>
            <a:ext cx="5040560" cy="3150350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pic>
        <p:nvPicPr>
          <p:cNvPr id="5" name="Рисунок 4" descr="scones-and-jam_4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4167188"/>
            <a:ext cx="4048124" cy="2690812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pic>
        <p:nvPicPr>
          <p:cNvPr id="6" name="Рисунок 5" descr="xIMG_965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652120" y="1844824"/>
            <a:ext cx="3124181" cy="4689353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</p:spTree>
  </p:cSld>
  <p:clrMapOvr>
    <a:masterClrMapping/>
  </p:clrMapOvr>
  <p:transition>
    <p:checker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2"/>
          <p:cNvSpPr>
            <a:spLocks noGrp="1"/>
          </p:cNvSpPr>
          <p:nvPr>
            <p:ph idx="1"/>
          </p:nvPr>
        </p:nvSpPr>
        <p:spPr>
          <a:xfrm>
            <a:off x="323528" y="620688"/>
            <a:ext cx="8424936" cy="3891136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There is always a large choice of fresh cakes on the tea table (high afternoon tea) , which are traditionally served in a special whatnot. The assortment  of cakes typically includes: fruit cake ,Victorian Cake, chocolate cake, ginger bread, finger biscuits and baskets of fresh fruit. Such desserts as carrot cake, cheesecakes also can be seen on modern tea. 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7181170094_ba78369059_b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6136" y="2564904"/>
            <a:ext cx="2688205" cy="4030339"/>
          </a:xfrm>
          <a:prstGeom prst="rect">
            <a:avLst/>
          </a:prstGeom>
        </p:spPr>
      </p:pic>
      <p:pic>
        <p:nvPicPr>
          <p:cNvPr id="7" name="Рисунок 6" descr="f86b56657e15816fc247722e5ee6a8d8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3573016"/>
            <a:ext cx="5372089" cy="3021800"/>
          </a:xfrm>
          <a:prstGeom prst="rect">
            <a:avLst/>
          </a:prstGeom>
        </p:spPr>
      </p:pic>
    </p:spTree>
  </p:cSld>
  <p:clrMapOvr>
    <a:masterClrMapping/>
  </p:clrMapOvr>
  <p:transition spd="med">
    <p:strips dir="r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etiquett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290895"/>
            <a:ext cx="8136904" cy="5162441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75091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Rules of etiquette during the tea party</a:t>
            </a:r>
            <a:endParaRPr lang="ru-RU" sz="3200" dirty="0"/>
          </a:p>
        </p:txBody>
      </p:sp>
    </p:spTree>
  </p:cSld>
  <p:clrMapOvr>
    <a:masterClrMapping/>
  </p:clrMapOvr>
  <p:transition spd="med">
    <p:newsflash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95536" y="1052736"/>
            <a:ext cx="8229600" cy="4716016"/>
          </a:xfrm>
        </p:spPr>
        <p:txBody>
          <a:bodyPr>
            <a:normAutofit fontScale="77500" lnSpcReduction="20000"/>
          </a:bodyPr>
          <a:lstStyle/>
          <a:p>
            <a:r>
              <a:rPr lang="en-US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It is important not only to organize the event, but also know how to behave on it, following the basic rules of etiquette.</a:t>
            </a:r>
          </a:p>
          <a:p>
            <a:r>
              <a:rPr lang="en-US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 cup is held with three fingers: thumb, index finger and middle finger. </a:t>
            </a:r>
          </a:p>
          <a:p>
            <a:r>
              <a:rPr lang="en-US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If you drink tea, sitting at the table, you should  tear off the table just a cup. If the tea party is placed when guests are sitting in a chair or couch, they hold their cups with saucers.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en-US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If tea </a:t>
            </a:r>
            <a:r>
              <a:rPr lang="en-US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is with lemon, firstly you should put a lemon and then sugar. When you put a lemon in your tea, you should hold a cup with your left hand and use your right hand to squeeze lemon juice. Then take out the lemon on the saucer and hold a cup with your right hand.</a:t>
            </a:r>
          </a:p>
          <a:p>
            <a:pPr fontAlgn="base"/>
            <a:r>
              <a:rPr lang="en-US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If you add some sugar, you put it with a spoon without touching tea. You stir your tea with your own spoon, which is then removed and placed on a separate tray.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en-US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Observation of all these details will allow you  to have a tea-party in a classic English style. 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64807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br>
              <a:rPr lang="ru-RU" b="1" dirty="0">
                <a:solidFill>
                  <a:schemeClr val="bg1"/>
                </a:solidFill>
              </a:rPr>
            </a:br>
            <a:br>
              <a:rPr lang="ru-RU" b="1" dirty="0">
                <a:solidFill>
                  <a:schemeClr val="bg1"/>
                </a:solidFill>
              </a:rPr>
            </a:br>
            <a:br>
              <a:rPr lang="ru-RU" b="1" dirty="0"/>
            </a:br>
            <a:r>
              <a:rPr lang="en-US" b="1" dirty="0"/>
              <a:t>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Rules of etiquette during the tea party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Family at Tea,kl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0192" y="4726111"/>
            <a:ext cx="2232248" cy="1812585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pic>
        <p:nvPicPr>
          <p:cNvPr id="5" name="Рисунок 4" descr="vfbidxtb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5855" y="4725144"/>
            <a:ext cx="2838161" cy="2006448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ransition spd="med">
    <p:randomBar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95536" y="332656"/>
            <a:ext cx="8229600" cy="457200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Much attention is paid to conversation during the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tea-party. Conversation is a key component of British "tea ceremonies”. 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Five O'clock Tea, 188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1340768"/>
            <a:ext cx="8064896" cy="5376597"/>
          </a:xfrm>
          <a:prstGeom prst="rect">
            <a:avLst/>
          </a:prstGeom>
          <a:effectLst>
            <a:softEdge rad="635000"/>
          </a:effectLst>
        </p:spPr>
      </p:pic>
    </p:spTree>
  </p:cSld>
  <p:clrMapOvr>
    <a:masterClrMapping/>
  </p:clrMapOvr>
  <p:transition spd="med">
    <p:pull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7544" y="332656"/>
            <a:ext cx="8229600" cy="45720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Such thing as a ‘tip’ firstly appeared in England during the 5 o’clock tea ceremony. The ceremonies were in gardens with large number of guests. Each of them wanted his cup was not empty, so servants were given a bit of money to work harder. 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290509-ofi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2564904"/>
            <a:ext cx="3000334" cy="3600400"/>
          </a:xfrm>
          <a:prstGeom prst="rect">
            <a:avLst/>
          </a:prstGeom>
        </p:spPr>
      </p:pic>
      <p:pic>
        <p:nvPicPr>
          <p:cNvPr id="5" name="Рисунок 4" descr="IMG_142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70495" y="2564904"/>
            <a:ext cx="5443368" cy="36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pull dir="rd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336704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Of course, the classic English tea in modern England isn’t held very often. For example, London restaurants and luxury hotels continue organizing tea parties. </a:t>
            </a:r>
          </a:p>
          <a:p>
            <a:r>
              <a:rPr lang="en-US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Finishing the story about the tradition of tea drinking in England, I would like to note that despite our modern tempo of life, where there is no place for national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traditions,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it’s impossible to go without a cup of excellent tea in the dank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cold England. 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31640" y="1772816"/>
            <a:ext cx="78123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>
              <a:solidFill>
                <a:schemeClr val="bg1"/>
              </a:solidFill>
            </a:endParaRPr>
          </a:p>
          <a:p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_45801901_tea5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3717032"/>
            <a:ext cx="5120569" cy="2880320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pic>
        <p:nvPicPr>
          <p:cNvPr id="6" name="Рисунок 5" descr="6kZFIoRKuf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3573016"/>
            <a:ext cx="4392667" cy="2930868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</p:spTree>
  </p:cSld>
  <p:clrMapOvr>
    <a:masterClrMapping/>
  </p:clrMapOvr>
  <p:transition spd="med">
    <p:push dir="r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Thank you very much!</a:t>
            </a:r>
            <a:endParaRPr lang="ru-RU" sz="4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>
                <a:solidFill>
                  <a:schemeClr val="bg1"/>
                </a:solidFill>
                <a:latin typeface="Harlow Solid Italic" pitchFamily="82" charset="0"/>
              </a:rPr>
              <a:t>If you are cold, tea will warm you.</a:t>
            </a:r>
          </a:p>
          <a:p>
            <a:r>
              <a:rPr lang="en-US" sz="3200" dirty="0">
                <a:solidFill>
                  <a:schemeClr val="bg1"/>
                </a:solidFill>
                <a:latin typeface="Harlow Solid Italic" pitchFamily="82" charset="0"/>
              </a:rPr>
              <a:t>If you are too heated, tea will cool you.</a:t>
            </a:r>
          </a:p>
          <a:p>
            <a:r>
              <a:rPr lang="en-US" sz="3200" dirty="0">
                <a:solidFill>
                  <a:schemeClr val="bg1"/>
                </a:solidFill>
                <a:latin typeface="Harlow Solid Italic" pitchFamily="82" charset="0"/>
              </a:rPr>
              <a:t>If you are too depressed, tea will cheer you.</a:t>
            </a:r>
          </a:p>
          <a:p>
            <a:r>
              <a:rPr lang="en-US" sz="3200" dirty="0">
                <a:solidFill>
                  <a:schemeClr val="bg1"/>
                </a:solidFill>
                <a:latin typeface="Harlow Solid Italic" pitchFamily="82" charset="0"/>
              </a:rPr>
              <a:t>If you are too exhausted, tea will calm you</a:t>
            </a:r>
            <a:r>
              <a:rPr lang="en-US" sz="2800" dirty="0">
                <a:solidFill>
                  <a:schemeClr val="bg1"/>
                </a:solidFill>
                <a:latin typeface="Harlow Solid Italic" pitchFamily="82" charset="0"/>
              </a:rPr>
              <a:t>.</a:t>
            </a:r>
          </a:p>
          <a:p>
            <a:r>
              <a:rPr lang="en-US" sz="2800" dirty="0">
                <a:solidFill>
                  <a:schemeClr val="bg1"/>
                </a:solidFill>
                <a:latin typeface="Harlow Solid Italic" pitchFamily="82" charset="0"/>
              </a:rPr>
              <a:t>(</a:t>
            </a:r>
            <a:r>
              <a:rPr lang="en-US" sz="2800" i="1" dirty="0">
                <a:solidFill>
                  <a:schemeClr val="bg1"/>
                </a:solidFill>
                <a:latin typeface="Harlow Solid Italic" pitchFamily="82" charset="0"/>
              </a:rPr>
              <a:t>«</a:t>
            </a:r>
            <a:r>
              <a:rPr lang="ru-RU" sz="2800" i="1" dirty="0">
                <a:solidFill>
                  <a:schemeClr val="bg1"/>
                </a:solidFill>
              </a:rPr>
              <a:t>Чай вылечит все. Если холодно, он вас согреет. Если вам жарко – охладит. Если у вас подавленное настроение, он подбодрит. Если вы утомлены – успокоит»</a:t>
            </a:r>
            <a:r>
              <a:rPr lang="ru-RU" sz="2800" dirty="0">
                <a:solidFill>
                  <a:schemeClr val="bg1"/>
                </a:solidFill>
              </a:rPr>
              <a:t>.)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med">
    <p:wheel spokes="2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57200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Everyone knows that tea is the most popular drink in Britain. It’s even more popular than coffee. At 5 o’clock all the British take a break and go to drink tea. 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188640"/>
            <a:ext cx="8136904" cy="100811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What is 5 o’clock tea?</a:t>
            </a:r>
            <a:endParaRPr lang="ru-RU" sz="4800" dirty="0">
              <a:solidFill>
                <a:schemeClr val="bg1"/>
              </a:solidFill>
              <a:cs typeface="Vijaya" pitchFamily="34" charset="0"/>
            </a:endParaRPr>
          </a:p>
        </p:txBody>
      </p:sp>
      <p:pic>
        <p:nvPicPr>
          <p:cNvPr id="6" name="Рисунок 5" descr="загружено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656" y="2564904"/>
            <a:ext cx="6048672" cy="39469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51520" y="332656"/>
            <a:ext cx="8229600" cy="45720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The British quickly discovered that this new drink has a remarkable property: it can help you to organize and plan every day. So, tea has become an integral part of the day. The British joke: "It is easier to imagine Britain without the Queen than without tea“.</a:t>
            </a:r>
          </a:p>
        </p:txBody>
      </p:sp>
      <p:pic>
        <p:nvPicPr>
          <p:cNvPr id="4" name="Рисунок 3" descr="afternoon-tea-com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2552586"/>
            <a:ext cx="5976664" cy="3729030"/>
          </a:xfrm>
          <a:prstGeom prst="rect">
            <a:avLst/>
          </a:prstGeom>
        </p:spPr>
      </p:pic>
    </p:spTree>
  </p:cSld>
  <p:clrMapOvr>
    <a:masterClrMapping/>
  </p:clrMapOvr>
  <p:transition spd="med">
    <p:plus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260648"/>
            <a:ext cx="849694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Wherever you happen to be: in the restaurant or in serious business meetings, or at home with relatives - the tea ceremony is inevitable.</a:t>
            </a:r>
          </a:p>
          <a:p>
            <a:r>
              <a:rPr lang="en-US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At five o'clock in the evening, millions of Britons drink tea, generously flavored with milk or cream. For the first time in 1840, a tea party appeared, when the Duchess of Bedford, Anna Seventh, offered to satisfy slight hunger arising between breakfast and late lunch in England. This came in the form of a afternoon cup of tea with a light snack.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She liked it so much that she decided to invite her friends to her tea gatherings. Over the years, 5 o'clock tea has become so popular that it turned into a tradition.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Anna_Maria,_Marchioness_of_Tavistoc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11356" y="3140968"/>
            <a:ext cx="2793091" cy="347898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Рисунок 5" descr="Anna_Bedfor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6754" y="3356992"/>
            <a:ext cx="4493456" cy="319035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 spd="med">
    <p:blinds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51520" y="116632"/>
            <a:ext cx="8229600" cy="4572000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 normal Englishman drinks at least 6 cups of tea per day. Morning tea is the earliest tea, you drink it at  about 6 a.m. The next cup of tea is drunk at about 8 a.m. during the first light breakfast. The British prefer to drink a tea, which is called “English breakfast” at this time. Later , it’s time for “lunch” at 11-12 o’clock. It’s hearty breakfast, which of course, can not have without tea. The 4</a:t>
            </a:r>
            <a:r>
              <a:rPr lang="en-US" sz="2000" baseline="30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time for drinking tea is in the middle of the working day.  The British take a short brake, which is called “tea break”</a:t>
            </a:r>
            <a:r>
              <a:rPr lang="ru-RU" sz="20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(«перерыв на чай»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). </a:t>
            </a:r>
            <a:r>
              <a:rPr lang="en-US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Whatever happens, at  5 o'clock in the evening, they have the famous «five-o'clock»,  when millions of Britons drink tea «English Afternoon»,  which is generously flavored its with milk or cream. In he evening after work - which is called «high tea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en-US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they enjoy a fragrant aristocratic beverage, such as «Earl Grey» or «Darjeeling. It brings comfort and a good mood.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s8001_1334837424_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6016" y="4149080"/>
            <a:ext cx="3910506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gentlemenrules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4077072"/>
            <a:ext cx="3888432" cy="26752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randomBar dir="vert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Чайные-традиции-Англии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18331" y="332656"/>
            <a:ext cx="8258125" cy="61548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comb dir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23528" y="332656"/>
            <a:ext cx="8003232" cy="51872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Traditional English tea is characterized by certain rules</a:t>
            </a:r>
          </a:p>
          <a:p>
            <a:pPr>
              <a:buNone/>
            </a:pPr>
            <a:r>
              <a:rPr lang="en-US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or conditions, such as:</a:t>
            </a:r>
          </a:p>
          <a:p>
            <a:r>
              <a:rPr lang="en-US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 table setting</a:t>
            </a:r>
          </a:p>
          <a:p>
            <a:r>
              <a:rPr lang="en-US" sz="24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 wide choice of tea variety </a:t>
            </a:r>
          </a:p>
          <a:p>
            <a:r>
              <a:rPr lang="en-US" sz="24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 tea etiquette</a:t>
            </a:r>
          </a:p>
          <a:p>
            <a:r>
              <a:rPr lang="en-US" sz="2400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 room , in which, the British drink tea, should be large and gives an opportunity to move freely and communicate with each other. </a:t>
            </a:r>
            <a:endParaRPr lang="ru-RU" sz="2400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dpUIp8QMlGM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3728" y="3501008"/>
            <a:ext cx="2952328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915cd62d9d1266df9b81663909399167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3501008"/>
            <a:ext cx="3768080" cy="30144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strips dir="r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95536" y="620688"/>
            <a:ext cx="8352928" cy="4683224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One-color table cloth. White or blue (better white)</a:t>
            </a:r>
          </a:p>
          <a:p>
            <a:r>
              <a:rPr lang="en-US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Napkins should be the same </a:t>
            </a:r>
            <a:r>
              <a:rPr lang="en-US" sz="20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colour</a:t>
            </a:r>
            <a:r>
              <a:rPr lang="en-US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as the tablecloth</a:t>
            </a:r>
          </a:p>
          <a:p>
            <a:r>
              <a:rPr lang="en-US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 small vase with flowers (it’s better natural white flowers)</a:t>
            </a:r>
          </a:p>
          <a:p>
            <a:r>
              <a:rPr lang="en-US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 set of China should be white or blue too</a:t>
            </a:r>
          </a:p>
          <a:p>
            <a:r>
              <a:rPr lang="en-US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Tea pairs, a kettle with tea, a jug with boiled water, a jug with milk or cream, a tea-strainer with a saucer for it, a sugar bowl with white and brown sugar, teaspoons, a tea-</a:t>
            </a:r>
            <a:r>
              <a:rPr lang="en-US" sz="20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cosy</a:t>
            </a:r>
            <a:r>
              <a:rPr lang="en-US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(a quilted or woolen cover), like our "tea </a:t>
            </a:r>
            <a:r>
              <a:rPr lang="en-US" sz="20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Babu</a:t>
            </a:r>
            <a:r>
              <a:rPr lang="en-US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“.</a:t>
            </a:r>
          </a:p>
          <a:p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fork and a knife for every tea-drinking person. </a:t>
            </a:r>
          </a:p>
          <a:p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Tea snacks, of course, are served in dessert-dishes 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678904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What is the real English tea ceremony?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465749575_eng_tea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6" y="4227399"/>
            <a:ext cx="3288365" cy="23413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english-tea-traditio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4221088"/>
            <a:ext cx="4896544" cy="21943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split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Другая 4">
      <a:dk1>
        <a:sysClr val="windowText" lastClr="000000"/>
      </a:dk1>
      <a:lt1>
        <a:sysClr val="window" lastClr="FFFFFF"/>
      </a:lt1>
      <a:dk2>
        <a:srgbClr val="D9CCAD"/>
      </a:dk2>
      <a:lt2>
        <a:srgbClr val="E7DFCB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1164</TotalTime>
  <Words>1453</Words>
  <Application>Microsoft Macintosh PowerPoint</Application>
  <PresentationFormat>Экран (4:3)</PresentationFormat>
  <Paragraphs>59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5" baseType="lpstr">
      <vt:lpstr>Constantia</vt:lpstr>
      <vt:lpstr>Harlow Solid Italic</vt:lpstr>
      <vt:lpstr>Times New Roman</vt:lpstr>
      <vt:lpstr>Vijaya</vt:lpstr>
      <vt:lpstr>Wingdings 2</vt:lpstr>
      <vt:lpstr>Бумажная</vt:lpstr>
      <vt:lpstr>5 o’clock tea</vt:lpstr>
      <vt:lpstr>Презентация PowerPoint</vt:lpstr>
      <vt:lpstr>What is 5 o’clock tea?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What is the real English tea ceremony?</vt:lpstr>
      <vt:lpstr>Презентация PowerPoint</vt:lpstr>
      <vt:lpstr>Snacks for tea</vt:lpstr>
      <vt:lpstr>Презентация PowerPoint</vt:lpstr>
      <vt:lpstr>Презентация PowerPoint</vt:lpstr>
      <vt:lpstr>Rules of etiquette during the tea party</vt:lpstr>
      <vt:lpstr>    Rules of etiquette during the tea party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 Гурова</dc:creator>
  <cp:lastModifiedBy>Microsoft Office User</cp:lastModifiedBy>
  <cp:revision>85</cp:revision>
  <dcterms:created xsi:type="dcterms:W3CDTF">2016-12-08T19:20:23Z</dcterms:created>
  <dcterms:modified xsi:type="dcterms:W3CDTF">2021-04-07T20:16:50Z</dcterms:modified>
</cp:coreProperties>
</file>