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6000">
              <a:srgbClr val="FF0000"/>
            </a:gs>
            <a:gs pos="20000">
              <a:srgbClr val="FFC000">
                <a:alpha val="99000"/>
              </a:srgbClr>
            </a:gs>
            <a:gs pos="100000">
              <a:srgbClr val="FFEBFA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E03AE-FDFA-4949-9C78-D9723E765536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D5092-D4E4-4A42-8AFA-267B4BC5B1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9;&#1090;&#1088;&#1077;&#1085;&#1085;&#1103;&#1103;%20&#1079;&#1072;&#1088;&#1103;&#1076;&#1082;&#1072;%20&#1076;&#1083;&#1103;%20&#1076;&#1077;&#1090;&#1077;&#1081;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964785"/>
            <a:ext cx="4776198" cy="48932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87624" y="332656"/>
            <a:ext cx="6768752" cy="144655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8800" b="1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К,к</a:t>
            </a:r>
            <a:endParaRPr lang="ru-RU" sz="8800" b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653136"/>
            <a:ext cx="423050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города Кургана «Прогимназия №63»</a:t>
            </a:r>
          </a:p>
          <a:p>
            <a:pPr algn="ctr"/>
            <a:r>
              <a:rPr lang="ru-RU" sz="2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Подшиваленко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Оксана Викторовна, 2021 г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120032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учебнику, с. 28</a:t>
            </a:r>
          </a:p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«Что в корзине?»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HINJzQMIgY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1845089" y="1700808"/>
            <a:ext cx="5453823" cy="4824536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 занятия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1196752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какой буквой мы сегодня познакомились?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MDYaugdYww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467544" y="1340768"/>
            <a:ext cx="3658724" cy="4104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4" y="2204864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Какой звук обозначает эта буква?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3212976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Сколько палочек нужно взять, чтобы сложить букву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4653136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Какие слова на звук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 запомнили?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7984" y="5661248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делали сегодня на занятии?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1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96_e78d4e513410079ab514fd376f8b8e66_8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548680"/>
            <a:ext cx="4464496" cy="5753216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«Слушай внимательно»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cale_120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196752"/>
            <a:ext cx="2088232" cy="2837914"/>
          </a:xfrm>
          <a:prstGeom prst="rect">
            <a:avLst/>
          </a:prstGeom>
        </p:spPr>
      </p:pic>
      <p:pic>
        <p:nvPicPr>
          <p:cNvPr id="4" name="Рисунок 3" descr="молоток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3861048"/>
            <a:ext cx="2680692" cy="2680692"/>
          </a:xfrm>
          <a:prstGeom prst="rect">
            <a:avLst/>
          </a:prstGeom>
        </p:spPr>
      </p:pic>
      <p:pic>
        <p:nvPicPr>
          <p:cNvPr id="5" name="Рисунок 4" descr="замо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1556792"/>
            <a:ext cx="1769563" cy="2440744"/>
          </a:xfrm>
          <a:prstGeom prst="rect">
            <a:avLst/>
          </a:prstGeom>
        </p:spPr>
      </p:pic>
      <p:pic>
        <p:nvPicPr>
          <p:cNvPr id="7" name="Рисунок 6" descr="700-nw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3789040"/>
            <a:ext cx="2636912" cy="2636912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учебнику, с. 26-27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MDYaugdYww - копия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1775132" y="1124744"/>
            <a:ext cx="5593736" cy="5371678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учебнику, с. 26-27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MDYaugdYww - копия (2)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1093611" y="1268760"/>
            <a:ext cx="6956779" cy="5261000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учебнику, с. 26-27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MDYaugdYww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611560" y="1628800"/>
            <a:ext cx="3851288" cy="4320480"/>
          </a:xfrm>
          <a:prstGeom prst="rect">
            <a:avLst/>
          </a:prstGeom>
        </p:spPr>
      </p:pic>
      <p:pic>
        <p:nvPicPr>
          <p:cNvPr id="4" name="Рисунок 3" descr="AmiF88bzomk - копия.jpg"/>
          <p:cNvPicPr>
            <a:picLocks noChangeAspect="1"/>
          </p:cNvPicPr>
          <p:nvPr/>
        </p:nvPicPr>
        <p:blipFill>
          <a:blip r:embed="rId3" cstate="print">
            <a:lum bright="-20000" contrast="30000"/>
          </a:blip>
          <a:stretch>
            <a:fillRect/>
          </a:stretch>
        </p:blipFill>
        <p:spPr>
          <a:xfrm>
            <a:off x="5148064" y="1628800"/>
            <a:ext cx="3558904" cy="4320480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учебнику, с. 26-27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miF88bzomk - копия (2)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743095" y="1337068"/>
            <a:ext cx="7657811" cy="4540204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учебнику, с. 26-27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miF88bzomk.jpg"/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1487597" y="1184499"/>
            <a:ext cx="6168806" cy="51968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учебнику, с. 26-27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Утренняя зарядка для дет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160748"/>
            <a:ext cx="6768752" cy="5076564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260648"/>
            <a:ext cx="8136904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в тетради, с. 20-21 </a:t>
            </a:r>
            <a:endParaRPr lang="ru-RU" sz="36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ovrsosh.ru0039654.jpg"/>
          <p:cNvPicPr>
            <a:picLocks noChangeAspect="1"/>
          </p:cNvPicPr>
          <p:nvPr/>
        </p:nvPicPr>
        <p:blipFill>
          <a:blip r:embed="rId2" cstate="print">
            <a:lum bright="-20000" contrast="20000"/>
          </a:blip>
          <a:stretch>
            <a:fillRect/>
          </a:stretch>
        </p:blipFill>
        <p:spPr>
          <a:xfrm>
            <a:off x="2790376" y="1166598"/>
            <a:ext cx="3563249" cy="5214730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128</Words>
  <Application>Microsoft Office PowerPoint</Application>
  <PresentationFormat>Экран (4:3)</PresentationFormat>
  <Paragraphs>21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2021-04-07T16:26:34Z</dcterms:created>
  <dcterms:modified xsi:type="dcterms:W3CDTF">2021-04-07T17:58:30Z</dcterms:modified>
</cp:coreProperties>
</file>