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5" r:id="rId4"/>
    <p:sldId id="264" r:id="rId5"/>
    <p:sldId id="257" r:id="rId6"/>
    <p:sldId id="258" r:id="rId7"/>
    <p:sldId id="259" r:id="rId8"/>
    <p:sldId id="260" r:id="rId9"/>
    <p:sldId id="261" r:id="rId10"/>
    <p:sldId id="263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C306-28FC-42D3-8BEF-D8A4C3C2BA9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A49A-BAB6-4141-825B-D0CB9B4A3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12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C306-28FC-42D3-8BEF-D8A4C3C2BA9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A49A-BAB6-4141-825B-D0CB9B4A3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366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C306-28FC-42D3-8BEF-D8A4C3C2BA9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A49A-BAB6-4141-825B-D0CB9B4A3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601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C306-28FC-42D3-8BEF-D8A4C3C2BA9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A49A-BAB6-4141-825B-D0CB9B4A3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40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C306-28FC-42D3-8BEF-D8A4C3C2BA9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A49A-BAB6-4141-825B-D0CB9B4A3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270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C306-28FC-42D3-8BEF-D8A4C3C2BA9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A49A-BAB6-4141-825B-D0CB9B4A3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785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C306-28FC-42D3-8BEF-D8A4C3C2BA9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A49A-BAB6-4141-825B-D0CB9B4A3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478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C306-28FC-42D3-8BEF-D8A4C3C2BA9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A49A-BAB6-4141-825B-D0CB9B4A3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899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C306-28FC-42D3-8BEF-D8A4C3C2BA9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A49A-BAB6-4141-825B-D0CB9B4A3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485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C306-28FC-42D3-8BEF-D8A4C3C2BA9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A49A-BAB6-4141-825B-D0CB9B4A3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72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0C306-28FC-42D3-8BEF-D8A4C3C2BA9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A49A-BAB6-4141-825B-D0CB9B4A3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25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0C306-28FC-42D3-8BEF-D8A4C3C2BA9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9A49A-BAB6-4141-825B-D0CB9B4A34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662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Что такое хорошо – что такое плохо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ru-RU" dirty="0" err="1" smtClean="0"/>
              <a:t>Валункова</a:t>
            </a:r>
            <a:r>
              <a:rPr lang="ru-RU" dirty="0" smtClean="0"/>
              <a:t> Евгения Александровна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4313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55" t="20607" r="4219" b="2519"/>
          <a:stretch/>
        </p:blipFill>
        <p:spPr>
          <a:xfrm>
            <a:off x="1290414" y="1903614"/>
            <a:ext cx="2057449" cy="4394636"/>
          </a:xfrm>
          <a:prstGeom prst="round2Same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1873660"/>
            <a:ext cx="2448272" cy="481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2771800" y="1534390"/>
            <a:ext cx="1368152" cy="623067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1365250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50613">
            <a:off x="6787124" y="1244035"/>
            <a:ext cx="1160039" cy="52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692696"/>
            <a:ext cx="7565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Хорошо ходить чистым или грязным?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12895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109" y="1844824"/>
            <a:ext cx="4947114" cy="45365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8109" y="1052736"/>
            <a:ext cx="4601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Давайте жить дружно.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0884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429000"/>
            <a:ext cx="3356967" cy="25740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97" y="3356992"/>
            <a:ext cx="4205461" cy="23378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79712" y="1772816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Хорошее поведение.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74063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3284984"/>
            <a:ext cx="2365868" cy="31349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429000"/>
            <a:ext cx="2990968" cy="29909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27784" y="1124744"/>
            <a:ext cx="3852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Плохое поведение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76605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068959"/>
            <a:ext cx="3341365" cy="33413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100" y="3098966"/>
            <a:ext cx="2939321" cy="28258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7" y="808220"/>
            <a:ext cx="77118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Ломать деревья это плохо или хорошо?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21151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885" y="2492947"/>
            <a:ext cx="3971746" cy="3552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1"/>
            <a:ext cx="4213349" cy="3768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8878" y="1700808"/>
            <a:ext cx="75400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Хорошо дружить или обижать ребят?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84292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038551"/>
            <a:ext cx="3382478" cy="2777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97" y="2996952"/>
            <a:ext cx="3402509" cy="2800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62" y="980728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Делиться игрушками это плохо или хорошо?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50905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08849"/>
            <a:ext cx="3374720" cy="2777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19240"/>
            <a:ext cx="3374721" cy="2777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1412774"/>
            <a:ext cx="7541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Толкать детей это плохо или хорошо?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48821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137510"/>
            <a:ext cx="2664296" cy="33027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1" y="3212977"/>
            <a:ext cx="2839817" cy="319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979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140968"/>
            <a:ext cx="3407389" cy="30916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171329"/>
            <a:ext cx="3407389" cy="30753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1521658"/>
            <a:ext cx="75184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Плохо петь или кричать в микрофон?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231965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59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Что такое хорошо – что такое плохо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хорошо – что такое плохо</dc:title>
  <dc:creator>Пользователь Windows</dc:creator>
  <cp:lastModifiedBy>Пользователь Windows</cp:lastModifiedBy>
  <cp:revision>6</cp:revision>
  <dcterms:created xsi:type="dcterms:W3CDTF">2021-04-07T07:04:24Z</dcterms:created>
  <dcterms:modified xsi:type="dcterms:W3CDTF">2021-04-07T07:54:54Z</dcterms:modified>
</cp:coreProperties>
</file>