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0" y="457200"/>
            <a:ext cx="86106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400" b="1" i="1">
                <a:solidFill>
                  <a:srgbClr val="003300"/>
                </a:solidFill>
                <a:latin typeface="Arial Black" panose="020B0A04020102020204" pitchFamily="34" charset="0"/>
              </a:rPr>
              <a:t>Круглый стол</a:t>
            </a:r>
          </a:p>
          <a:p>
            <a:pPr algn="ctr"/>
            <a:r>
              <a:rPr lang="ru-RU" altLang="ru-RU" sz="4400" b="1" i="1">
                <a:solidFill>
                  <a:srgbClr val="990000"/>
                </a:solidFill>
                <a:latin typeface="Arial Black" panose="020B0A04020102020204" pitchFamily="34" charset="0"/>
              </a:rPr>
              <a:t>«Добрые отношения между нами»</a:t>
            </a:r>
          </a:p>
        </p:txBody>
      </p:sp>
      <p:pic>
        <p:nvPicPr>
          <p:cNvPr id="115717" name="Picture 5" descr="45448-fc01c7d835dc4dfea8c6b0f16889cad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90800"/>
            <a:ext cx="6096000" cy="406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depo.ua/static/img/m/o/mother_teresa_729x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6943725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litinstitut.com/images/stories/dob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1.liveinternet.ru/images/attach/b/4/104/331/104331089_large_0_55b30_2032b94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</cp:revision>
  <dcterms:modified xsi:type="dcterms:W3CDTF">2019-02-22T08:56:08Z</dcterms:modified>
</cp:coreProperties>
</file>