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72" r:id="rId2"/>
    <p:sldId id="256" r:id="rId3"/>
    <p:sldId id="257" r:id="rId4"/>
    <p:sldId id="258" r:id="rId5"/>
    <p:sldId id="259" r:id="rId6"/>
    <p:sldId id="273" r:id="rId7"/>
    <p:sldId id="260" r:id="rId8"/>
    <p:sldId id="261" r:id="rId9"/>
    <p:sldId id="262" r:id="rId10"/>
    <p:sldId id="263" r:id="rId11"/>
    <p:sldId id="269" r:id="rId12"/>
    <p:sldId id="265" r:id="rId13"/>
    <p:sldId id="267" r:id="rId14"/>
    <p:sldId id="268" r:id="rId15"/>
    <p:sldId id="266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28" autoAdjust="0"/>
    <p:restoredTop sz="94660"/>
  </p:normalViewPr>
  <p:slideViewPr>
    <p:cSldViewPr>
      <p:cViewPr>
        <p:scale>
          <a:sx n="41" d="100"/>
          <a:sy n="41" d="100"/>
        </p:scale>
        <p:origin x="-2256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Хозяйственно – бытовой труд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071538" y="1571612"/>
            <a:ext cx="719818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«Комнатные растения»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Коррекционно-образовательные цели.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-расширение и уточнение словаря по теме «Комнатные растения»;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-конкретизация представлений о комнатных растениях.;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-закрепление обобщающего понятия;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-формирование представлений о том, что растения-живые существа и для их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роста необходимы определённые условия.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Коррекционно-развивающие цели.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связной речи, зрительного внимания и восприятия, тонкой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общей моторики, речевого дыхания.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Коррекционно-воспитательные цели.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-формирования интереса к природе;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-воспитание коммуникативных навыков, доброжелательности, отзывчивости.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www.tokkoro.com/picsup/1443160-natu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2" cy="58690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Сансевиерия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4800" b="1" dirty="0" smtClean="0"/>
              <a:t>(Щучий хвост)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Щучий хвост </a:t>
            </a:r>
            <a:br>
              <a:rPr lang="ru-RU" dirty="0" smtClean="0"/>
            </a:br>
            <a:r>
              <a:rPr lang="ru-RU" dirty="0" smtClean="0"/>
              <a:t>Пошел в рост:</a:t>
            </a:r>
            <a:br>
              <a:rPr lang="ru-RU" dirty="0" smtClean="0"/>
            </a:br>
            <a:r>
              <a:rPr lang="ru-RU" dirty="0" smtClean="0"/>
              <a:t>Не в пруду, не в речке –</a:t>
            </a:r>
            <a:br>
              <a:rPr lang="ru-RU" dirty="0" smtClean="0"/>
            </a:br>
            <a:r>
              <a:rPr lang="ru-RU" dirty="0" smtClean="0"/>
              <a:t>На окне, у печки.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3686172" cy="569755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Picture 2" descr="http://www.asia.ru/images/target/photo/50388814/Sansevieria_Trifasciata_Cv__Laurentii_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52364" y="926592"/>
            <a:ext cx="3667831" cy="48889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9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Инструменты  для  ухода  за  комнатными  растениями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xn----8sbjb7clj.xn--p1ai/uploads/21105f8dc1451bde2370633f4dee88b914382428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3214686"/>
            <a:ext cx="1571636" cy="15716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7" name="Picture 12" descr="https://static-eu.insales.ru/images/products/1/7371/175078603/nojnicy-oasis-14_5s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1357298"/>
            <a:ext cx="1643074" cy="16430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8" name="Picture 8" descr="https://yunimag.ru/images/big/372435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1571612"/>
            <a:ext cx="1857388" cy="1307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9" name="Picture 10" descr="https://profcosmetic.com/wa-data/public/shop/products/54/48/4854/images/5781/5781.7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15206" y="3214686"/>
            <a:ext cx="1571612" cy="15716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074" name="Picture 2" descr="https://www.bazis-tool.ru/uploads/product/16600/16698/40320-02_z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4977776"/>
            <a:ext cx="2599682" cy="15944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076" name="Picture 4" descr="https://cdn1.ozone.ru/multimedia/101083824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72066" y="3214686"/>
            <a:ext cx="1500198" cy="15001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078" name="Picture 6" descr="https://batareykin.com.ua/image/cache/catalog/igrushki/igrovie_nabori/3/goki-14059g-279740486-800x800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85720" y="1428736"/>
            <a:ext cx="1857388" cy="18573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082" name="Picture 10" descr="https://polesie-igrushki.ru/upload/iblock/056/056e38019b80ed476a394023d35bc61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5400000">
            <a:off x="3836196" y="4664870"/>
            <a:ext cx="1643042" cy="231457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3088" name="Picture 16" descr="https://pbs.twimg.com/media/DkjkDCNXcAAsbRP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472" y="4929198"/>
            <a:ext cx="2571768" cy="15966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35608" y="5572140"/>
            <a:ext cx="564624" cy="67626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5" y="500042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Почву надо рыхлить и удобрять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" name="Picture 10" descr="http://sezon.com.ua/image/udobreniya-i-substraty/vodorastvorimye/udobrenie-universalnoe-dlya-komnatnykh-rasteniy-chistyy-list-150831m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214422"/>
            <a:ext cx="1857388" cy="25328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velskforest.ru/uploads/posts/2013-09/1380141430_peresad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071546"/>
            <a:ext cx="2915889" cy="3000396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www.vashsad.ua/downloads/image/7886/img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929066"/>
            <a:ext cx="2826283" cy="247770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indoor.usadbaonline.ru/get_img?ImageWidth=500&amp;ImageHeight=359&amp;ImageId=1773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286256"/>
            <a:ext cx="3263956" cy="23435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Почву надо рыхлить и удобрять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Почву надо рыхлить и удобрять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7785" y="3244334"/>
            <a:ext cx="4328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Почву надо рыхлить и удобрять</a:t>
            </a:r>
            <a:endParaRPr lang="ru-RU" dirty="0"/>
          </a:p>
        </p:txBody>
      </p:sp>
      <p:pic>
        <p:nvPicPr>
          <p:cNvPr id="24578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0722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0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Цветы надо поливать водой комнатной температуры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el-ab.ru/foto18.png?i=47502&amp;k=semejstvo-kaktusovih-komnatnie-rasteniya-fot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000240"/>
            <a:ext cx="4608512" cy="3452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wmagazine.net/upload/New%20Folder/poliv-cvetov-18770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3402328" cy="223837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14348" y="6000768"/>
            <a:ext cx="61436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Вода из-под крана </a:t>
            </a:r>
          </a:p>
          <a:p>
            <a:pPr algn="just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6000768"/>
            <a:ext cx="371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должна отстоятся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500042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Сухие листья надо срезать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Picture 2" descr="http://vo-sadu.ru/wp-content/uploads/2015/05/uxod-za-komnatnymi-rasteniyam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4202112" cy="307471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amamam.ru/wp-content/uploads/2012/05/obrez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500306"/>
            <a:ext cx="3931295" cy="41419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За цветами нужно ухаживать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8" descr="http://rasteniy.ru/files/u736/op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714488"/>
            <a:ext cx="3190875" cy="20859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ermmag.ru/illustrations/static/image_705_13951545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4286256"/>
            <a:ext cx="2823079" cy="2060848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57554" y="2357430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поливать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799237" y="3843274"/>
            <a:ext cx="2928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опрыскивать </a:t>
            </a:r>
          </a:p>
          <a:p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водой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4811" y="5143512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3335" cmpd="sng">
                  <a:solidFill>
                    <a:srgbClr val="FDA023">
                      <a:lumMod val="5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Black" pitchFamily="34" charset="0"/>
              </a:rPr>
              <a:t>мыть листья</a:t>
            </a:r>
            <a:endParaRPr lang="ru-RU" sz="2400" dirty="0"/>
          </a:p>
        </p:txBody>
      </p:sp>
      <p:pic>
        <p:nvPicPr>
          <p:cNvPr id="11" name="Picture 4" descr="http://pubex.pro/uploads/cfror/image/body/67591/poliv-komnatnyh-cvetov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 bwMode="auto">
          <a:xfrm>
            <a:off x="214282" y="1357298"/>
            <a:ext cx="3121152" cy="206654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071678"/>
            <a:ext cx="4929222" cy="107721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Комнатные растения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источник 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28596" y="680826"/>
            <a:ext cx="3286148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красоты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714356"/>
            <a:ext cx="3000396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здоровья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57158" y="3890664"/>
            <a:ext cx="3214710" cy="1200329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хорошего настроения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460325"/>
            <a:ext cx="3214710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доброты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143381"/>
            <a:ext cx="4000528" cy="64633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чистого воздуха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8271624">
            <a:off x="6261535" y="1463241"/>
            <a:ext cx="69443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4068572">
            <a:off x="2775309" y="1453702"/>
            <a:ext cx="68865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7160150">
            <a:off x="2669177" y="3264406"/>
            <a:ext cx="7004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3099687">
            <a:off x="6111477" y="3417224"/>
            <a:ext cx="97087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3286116" y="4071942"/>
            <a:ext cx="2000264" cy="571504"/>
          </a:xfrm>
          <a:prstGeom prst="rightArrow">
            <a:avLst>
              <a:gd name="adj1" fmla="val 50000"/>
              <a:gd name="adj2" fmla="val 532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green-abstract-wallpapers-164 - Mr Comfort Cooling and Heati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ухода за комнатным растением: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785794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Поливай растения водой комнатной температуры. Кроме того, вода должна отстояться в течение нескольких часов. Летом цветы поливают вечером, зимой – утром.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Рыхли палочкой поверхность земли в горшочке, чтобы к корням поступал воздух. Будь осторожен – не повреди корни растения.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Вытирай пыль с крупных гладких листьев влажной тряпкой или губкой. Растения с мелкими листьями и листьями опушенными очищают от пыли мягкой кисточкой.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 срезай с растений сухие</a:t>
            </a:r>
          </a:p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листья и веточки.</a:t>
            </a:r>
          </a:p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Следи за чистотой цветочных горшков </a:t>
            </a:r>
          </a:p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подставок.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2" descr="http://www.plantopedia.ru/upload/tsvetovodstvo/sekrety_tsvetovoda/2010/08/uhod_za_komnatnymi/car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4357694"/>
            <a:ext cx="3059112" cy="227647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50800" dir="5400000" sx="103000" sy="103000" algn="ctr" rotWithShape="0">
              <a:schemeClr val="accent1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https://ds05.infourok.ru/uploads/ex/1257/0006a206-dc0faf46/img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42" name="Picture 18" descr="https://www.stihi.ru/pics/2019/03/31/5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83768" cy="69294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81529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</a:t>
            </a:r>
            <a:endParaRPr lang="ru-RU" sz="7300" b="1" i="1" dirty="0">
              <a:solidFill>
                <a:srgbClr val="FF0000"/>
              </a:solidFill>
              <a:latin typeface="Adine Kirnberg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4" name="Picture 10" descr="https://im0-tub-ru.yandex.net/i?id=8cd64392b07f860d21731b2a997d23a0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4643446"/>
            <a:ext cx="3161500" cy="20134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36" name="Picture 12" descr="https://kudago.com/media/images/event/9b/4d/9b4de25a4e57ea4897daf8983d02b5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4572008"/>
            <a:ext cx="2928958" cy="21314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38" name="Picture 14" descr="https://s1.1zoom.ru/big3/283/Daffodils_Closeup_Two_4532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2285992"/>
            <a:ext cx="3286148" cy="20671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40" name="Picture 16" descr="https://avatars.mds.yandex.net/get-zen_doc/195350/pub_5b0965de4826770fdadeb6e7_5b0965e879885e1c967eb1b1/scale_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214290"/>
            <a:ext cx="3143272" cy="18231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cdn.wallpapersafari.com/89/79/qNS5L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00826" y="2500307"/>
            <a:ext cx="2357454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40" name="Picture 4" descr="https://mtdata.ru/u24/photo32E5/20098256803-0/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0"/>
            <a:ext cx="4786346" cy="6858000"/>
          </a:xfrm>
          <a:prstGeom prst="rect">
            <a:avLst/>
          </a:prstGeom>
          <a:noFill/>
        </p:spPr>
      </p:pic>
      <p:pic>
        <p:nvPicPr>
          <p:cNvPr id="14344" name="Picture 8" descr="http://s4.fotokto.ru/photo/full/290/29012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85728"/>
            <a:ext cx="2860412" cy="21510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4346" name="Picture 10" descr="https://avatars.mds.yandex.net/get-pdb/1338671/5a37d6d2-474d-4ae0-b005-7d1742c1c11b/s1200?webp=fals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786058"/>
            <a:ext cx="2941609" cy="19586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4348" name="Picture 12" descr="http://static.orgpage.ru/newsphotos/c3/c3fd6a186e274294ab9f8ca45667a29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142852"/>
            <a:ext cx="2357454" cy="17906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4350" name="Picture 14" descr="https://avatars.mds.yandex.net/get-pdb/872807/13c84519-d6fc-49f7-bcaf-dff7a5479075/s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2143116"/>
            <a:ext cx="2500330" cy="23400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4352" name="Picture 16" descr="https://masyamba.ru/%D1%80%D0%BE%D0%BC%D0%B0%D1%88%D0%BA%D0%B8-%D0%BA%D0%B0%D1%80%D1%82%D0%B8%D0%BD%D0%BA%D0%B8/102-%D1%80%D0%BE%D0%BC%D0%B0%D1%88%D0%BA%D0%B8-%D0%BA%D0%B0%D1%80%D1%82%D0%B8%D0%BD%D0%BA%D0%B8-%D0%BA%D1%80%D0%B0%D1%81%D0%B8%D0%B2%D1%8B%D0%B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43306" y="4572008"/>
            <a:ext cx="4000528" cy="19276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6" name="Picture 6" descr="https://photoshop-kopona.com/uploads/posts/2019-05/1557078118_children-autumn-background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70" name="Picture 10" descr="https://tipik.ru/wp-content/uploads/2019/10/%D0%9A%D0%B0%D1%80%D1%82%D0%B8%D0%BD%D0%BA%D0%B0-%D0%BD%D0%B0%D1%80%D0%B8%D1%81%D0%BE%D0%B2%D0%B0%D0%BD%D0%BD%D0%B0%D1%8F-%D0%B4%D0%B5%D0%B2%D1%83%D1%88%D0%BA%D0%B0-%D0%BE%D1%81%D0%B5%D0%BD%D1%8C-%D0%B4%D0%BB%D1%8F-%D0%B4%D0%B5%D1%82%D0%B5%D0%B9-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7" y="0"/>
            <a:ext cx="4429124" cy="6858000"/>
          </a:xfrm>
          <a:prstGeom prst="rect">
            <a:avLst/>
          </a:prstGeom>
          <a:noFill/>
        </p:spPr>
      </p:pic>
      <p:pic>
        <p:nvPicPr>
          <p:cNvPr id="15372" name="Picture 12" descr="https://im0-tub-ru.yandex.net/i?id=ad4565072908233fd6499dd4fb68d756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70653" y="4429132"/>
            <a:ext cx="3283107" cy="19288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5374" name="Picture 14" descr="https://cdn-nus-1.pinme.ru/tumb/600/photo/dc/52/dc52d282c69f69d8af2e9bb74bb6ed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50" y="285728"/>
            <a:ext cx="1860560" cy="27908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5376" name="Picture 16" descr="https://greenapteka.ru/wp-content/uploads/2019/06/lapchatka_gusinaya_krupn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2143116"/>
            <a:ext cx="2428892" cy="18216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1.bp.blogspot.com/-FzgUxVg9lq8/WE1t5j5Cr9I/AAAAAAAAAh8/SAdp2VS7SFAWcO_PcKecrLlVfqxga4PKwCLcB/s1600/data-prazdnikcomru-20150528-000173841-500x5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00768" cy="6858000"/>
          </a:xfrm>
          <a:prstGeom prst="rect">
            <a:avLst/>
          </a:prstGeom>
          <a:noFill/>
        </p:spPr>
      </p:pic>
      <p:pic>
        <p:nvPicPr>
          <p:cNvPr id="16388" name="Picture 4" descr="https://static2.aniimg.com/upload/20170603/677/i/n/F/inFGE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8644" y="357166"/>
            <a:ext cx="4064029" cy="2500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16390" name="Picture 6" descr="http://pic.levkonoe.com/images/levkonoe/g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3500438"/>
            <a:ext cx="5786478" cy="317973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reen-abstract-wallpapers-164 - Mr Comfort Cooling and Heati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0481"/>
            <a:ext cx="9144000" cy="6898481"/>
          </a:xfrm>
          <a:prstGeom prst="rect">
            <a:avLst/>
          </a:prstGeom>
          <a:noFill/>
        </p:spPr>
      </p:pic>
      <p:pic>
        <p:nvPicPr>
          <p:cNvPr id="5" name="Picture 4" descr="http://cdn-nus-1.pinme.ru/tumb/600/photo/4e/cb/4ecb9fd8f7b89866e06d3c577dc668c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286124"/>
            <a:ext cx="4000528" cy="32861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grow-house.ru/wp-content/uploads/2016/03/88ea9ec1a668dc97beca49e81a9a1b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75" y="0"/>
            <a:ext cx="4114267" cy="3214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hotosflowery.ru/photo/5f/5f4ed6d113dac59a5f185da10099a4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4" y="0"/>
            <a:ext cx="4431277" cy="6881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592033/3527c2c6-6bd2-404f-892c-2a0e315d8748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0830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Сенполия </a:t>
            </a:r>
            <a:r>
              <a:rPr lang="ru-RU" b="1" dirty="0" smtClean="0"/>
              <a:t> 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(</a:t>
            </a: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Фиалка)</a:t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sz="31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3929090" cy="45259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b="1" dirty="0" smtClean="0"/>
              <a:t>Меня фиалкою зовут.</a:t>
            </a:r>
          </a:p>
          <a:p>
            <a:pPr algn="ctr">
              <a:lnSpc>
                <a:spcPct val="100000"/>
              </a:lnSpc>
              <a:buNone/>
            </a:pPr>
            <a:r>
              <a:rPr lang="ru-RU" b="1" dirty="0" smtClean="0"/>
              <a:t>Так называй меня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b="1" dirty="0" smtClean="0"/>
              <a:t>и ты. </a:t>
            </a:r>
          </a:p>
          <a:p>
            <a:pPr algn="ctr">
              <a:lnSpc>
                <a:spcPct val="100000"/>
              </a:lnSpc>
              <a:buNone/>
            </a:pPr>
            <a:r>
              <a:rPr lang="ru-RU" b="1" dirty="0" smtClean="0"/>
              <a:t>Пусть на окне твоем растут</a:t>
            </a:r>
          </a:p>
          <a:p>
            <a:pPr algn="ctr">
              <a:lnSpc>
                <a:spcPct val="100000"/>
              </a:lnSpc>
              <a:buNone/>
            </a:pPr>
            <a:r>
              <a:rPr lang="ru-RU" b="1" dirty="0" smtClean="0"/>
              <a:t>Мои веселые цветы.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Picture 2" descr="http://fb.ru/misc/i/gallery/9009/1616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8273" y="1491061"/>
            <a:ext cx="4519060" cy="33666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pdb/1592033/3527c2c6-6bd2-404f-892c-2a0e315d8748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28652"/>
            <a:ext cx="11430000" cy="762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4214842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Пеларгония</a:t>
            </a: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</a:br>
            <a:r>
              <a:rPr lang="ru-RU" sz="5400" b="1" dirty="0" smtClean="0"/>
              <a:t>(Герань)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dirty="0" smtClean="0"/>
              <a:t>На окне в такую рань</a:t>
            </a:r>
            <a:br>
              <a:rPr lang="ru-RU" dirty="0" smtClean="0"/>
            </a:br>
            <a:r>
              <a:rPr lang="ru-RU" dirty="0" smtClean="0"/>
              <a:t>Распускается герань.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" name="Picture 2" descr="http://spinet.ru/images/for_site/lekarstvennye-rasteniya/gera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500042"/>
            <a:ext cx="4026219" cy="5796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/>
            </a:r>
            <a:b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</a:br>
            <a:r>
              <a:rPr lang="ru-RU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Алое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Я тоже в комнате расту,</a:t>
            </a:r>
            <a:br>
              <a:rPr lang="ru-RU" b="1" dirty="0" smtClean="0"/>
            </a:br>
            <a:r>
              <a:rPr lang="ru-RU" b="1" dirty="0" smtClean="0"/>
              <a:t>И пусть я без цветов-</a:t>
            </a:r>
            <a:br>
              <a:rPr lang="ru-RU" b="1" dirty="0" smtClean="0"/>
            </a:br>
            <a:r>
              <a:rPr lang="ru-RU" b="1" dirty="0" smtClean="0"/>
              <a:t>Тебе я ранки залечу</a:t>
            </a:r>
            <a:br>
              <a:rPr lang="ru-RU" b="1" dirty="0" smtClean="0"/>
            </a:br>
            <a:r>
              <a:rPr lang="ru-RU" b="1" dirty="0" smtClean="0"/>
              <a:t> Без всяких докторов. </a:t>
            </a:r>
            <a:endParaRPr lang="ru-RU" b="1" dirty="0"/>
          </a:p>
        </p:txBody>
      </p:sp>
      <p:pic>
        <p:nvPicPr>
          <p:cNvPr id="19458" name="Picture 2" descr="https://avatars.mds.yandex.net/get-pdb/1592033/3527c2c6-6bd2-404f-892c-2a0e315d8748/s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cherry-lady.com.ua/images/sampledata/roslyny/legendy-alo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8911" y="526351"/>
            <a:ext cx="4399832" cy="53989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14348" y="642918"/>
            <a:ext cx="32147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</a:rPr>
              <a:t>Алое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Я тоже в комнате расту,</a:t>
            </a:r>
            <a:br>
              <a:rPr lang="ru-RU" sz="3200" b="1" dirty="0" smtClean="0"/>
            </a:br>
            <a:r>
              <a:rPr lang="ru-RU" sz="3200" b="1" dirty="0" smtClean="0"/>
              <a:t>И пусть я без цветов.</a:t>
            </a:r>
          </a:p>
          <a:p>
            <a:r>
              <a:rPr lang="ru-RU" sz="3200" b="1" dirty="0" smtClean="0"/>
              <a:t>Тебе я ранки залечу</a:t>
            </a:r>
            <a:br>
              <a:rPr lang="ru-RU" sz="3200" b="1" dirty="0" smtClean="0"/>
            </a:br>
            <a:r>
              <a:rPr lang="ru-RU" sz="3200" b="1" dirty="0" smtClean="0"/>
              <a:t> Без всяких докторов.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614</TotalTime>
  <Words>274</Words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Хозяйственно – бытовой труд</vt:lpstr>
      <vt:lpstr>                                 </vt:lpstr>
      <vt:lpstr>                                      </vt:lpstr>
      <vt:lpstr>Слайд 4</vt:lpstr>
      <vt:lpstr>Слайд 5</vt:lpstr>
      <vt:lpstr>Слайд 6</vt:lpstr>
      <vt:lpstr>      Сенполия  (Фиалка)      </vt:lpstr>
      <vt:lpstr>    Пеларгония (Герань) На окне в такую рань Распускается герань.</vt:lpstr>
      <vt:lpstr>        Алое Я тоже в комнате расту, И пусть я без цветов- Тебе я ранки залечу  Без всяких докторов. </vt:lpstr>
      <vt:lpstr>   Сансевиерия (Щучий хвост) Щучий хвост  Пошел в рост: Не в пруду, не в речке – На окне, у печки.  </vt:lpstr>
      <vt:lpstr>Слайд 11</vt:lpstr>
      <vt:lpstr>Слайд 12</vt:lpstr>
      <vt:lpstr>Почву надо рыхлить и удобрять</vt:lpstr>
      <vt:lpstr>Слайд 14</vt:lpstr>
      <vt:lpstr>       За цветами нужно ухаживать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Школа</dc:creator>
  <cp:lastModifiedBy>Школа</cp:lastModifiedBy>
  <cp:revision>52</cp:revision>
  <dcterms:created xsi:type="dcterms:W3CDTF">2019-12-23T15:10:55Z</dcterms:created>
  <dcterms:modified xsi:type="dcterms:W3CDTF">2021-04-07T08:46:19Z</dcterms:modified>
</cp:coreProperties>
</file>