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sldIdLst>
    <p:sldId id="256" r:id="rId2"/>
    <p:sldId id="257" r:id="rId3"/>
    <p:sldId id="258" r:id="rId4"/>
    <p:sldId id="260" r:id="rId5"/>
    <p:sldId id="262" r:id="rId6"/>
    <p:sldId id="278" r:id="rId7"/>
    <p:sldId id="279" r:id="rId8"/>
    <p:sldId id="263" r:id="rId9"/>
    <p:sldId id="293" r:id="rId10"/>
    <p:sldId id="286" r:id="rId11"/>
    <p:sldId id="287" r:id="rId12"/>
    <p:sldId id="289" r:id="rId13"/>
    <p:sldId id="294" r:id="rId14"/>
    <p:sldId id="292" r:id="rId15"/>
    <p:sldId id="276" r:id="rId16"/>
    <p:sldId id="277" r:id="rId17"/>
  </p:sldIdLst>
  <p:sldSz cx="9144000" cy="6858000" type="screen4x3"/>
  <p:notesSz cx="6811963" cy="994568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4" d="100"/>
          <a:sy n="64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91FCC-C48F-4E84-9B17-45B0E04197A3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29A92-8247-45C0-AF15-FA5925285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1B1C7-6567-485F-8172-3D94335B6BC6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2CA0C-279C-4853-9760-0557C7F81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5BAB1-391F-451A-8D66-DF343F3E0B5B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C0272-BF8F-4914-AA90-3E575CF0D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9"/>
          <p:cNvSpPr txBox="1"/>
          <p:nvPr/>
        </p:nvSpPr>
        <p:spPr>
          <a:xfrm>
            <a:off x="504825" y="641350"/>
            <a:ext cx="457200" cy="585788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3"/>
          <p:cNvSpPr txBox="1"/>
          <p:nvPr/>
        </p:nvSpPr>
        <p:spPr>
          <a:xfrm>
            <a:off x="7947025" y="30734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9A20C-0959-4040-A92E-F6B17A73FE77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B087D-C111-4092-B5DE-E0028CAB9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908A7-336B-4005-8D38-B6412EFE4FC9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1DA43-2E2C-4CC6-9080-45418BB9B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1695-DEB0-4B49-BFF5-6F452104BB66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4C994-FA00-41A0-82ED-D9990F90A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9D41A-21C1-4900-9806-C581FDFD9B6C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A58DF-3EF5-45A9-BF81-00DADC748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21DAD-4ED7-4142-9192-B9ED61957694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FA84F-279A-4EC2-89AE-A22BA590C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1224B-32C9-4E4E-9D46-8455B4647F1B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A5934-BF74-4EEB-8531-AFA662D8E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2B317-3787-46C0-9412-2325948B3166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688C3-9873-44BF-B7DA-0CE7C69AE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FA9D1-F79C-4D0E-92AC-77FA37D9CEE2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6E3DC-76CC-4B9A-BBC3-C061F823B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2F8E2-C4CF-4CBF-ABEA-50581C4D8E2A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FD713-3EA6-49AC-90F9-CEF66D3D5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18E0-AF14-46CD-B4B0-7DDB1E50B963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8CBDB-F552-4AEF-8548-7B0080504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34117-7DA8-4A45-A46D-D6242FF13EA4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83521-BCE1-4AA7-9AF0-096660EA8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08C51-2E7A-4AEF-A1CC-C4DC35778045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1D8E9-111C-493A-AC6F-250FEF0ED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5E574-33E6-4A51-9DD9-8480E8747A2B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18D59-398D-45DC-A38D-A9708D2C0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C5550-5A4B-49B3-AB4B-9E4D1FC6EDB0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98CA5-9F1D-4612-A571-D176196E7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644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95500"/>
            <a:ext cx="7764463" cy="3695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450" y="58832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E9D7C3-5EBA-4A89-83CE-0E2FFB507B5E}" type="datetimeFigureOut">
              <a:rPr lang="ru-RU"/>
              <a:pPr>
                <a:defRPr/>
              </a:pPr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83275"/>
            <a:ext cx="500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5883275"/>
            <a:ext cx="565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6E0EAE-20CF-4138-A685-19DCBF31E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9" r:id="rId12"/>
    <p:sldLayoutId id="2147483854" r:id="rId13"/>
    <p:sldLayoutId id="2147483855" r:id="rId14"/>
    <p:sldLayoutId id="2147483856" r:id="rId15"/>
    <p:sldLayoutId id="2147483857" r:id="rId16"/>
    <p:sldLayoutId id="2147483858" r:id="rId17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Bookman Old Style" pitchFamily="18" charset="0"/>
        </a:defRPr>
      </a:lvl9pPr>
    </p:titleStyle>
    <p:bodyStyle>
      <a:lvl1pPr marL="228600" indent="-228600" algn="l" rtl="0" eaLnBrk="0" fontAlgn="base" hangingPunct="0">
        <a:lnSpc>
          <a:spcPct val="120000"/>
        </a:lnSpc>
        <a:spcBef>
          <a:spcPts val="1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20000"/>
        </a:lnSpc>
        <a:spcBef>
          <a:spcPts val="500"/>
        </a:spcBef>
        <a:spcAft>
          <a:spcPct val="0"/>
        </a:spcAft>
        <a:buFont typeface="Arial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908050"/>
            <a:ext cx="7991475" cy="22320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История моей малой родины – посёлка Онохой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2500" y="4365625"/>
            <a:ext cx="4783138" cy="1920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ru-RU" sz="21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Автор: ученица 4 класса,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 «МБОУ ОСОШ №2»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smtClean="0">
                <a:effectLst>
                  <a:outerShdw blurRad="38100" dist="38100" dir="2700000" algn="tl">
                    <a:srgbClr val="2A5B7F"/>
                  </a:outerShdw>
                </a:effectLst>
                <a:latin typeface="Arial" charset="0"/>
              </a:rPr>
              <a:t>п</a:t>
            </a:r>
            <a:r>
              <a:rPr lang="ru-RU" sz="21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.Онохой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 Белобородова Дарья, </a:t>
            </a:r>
          </a:p>
          <a:p>
            <a:pPr eaLnBrk="1" hangingPunct="1">
              <a:lnSpc>
                <a:spcPct val="110000"/>
              </a:lnSpc>
              <a:defRPr/>
            </a:pPr>
            <a:endParaRPr lang="ru-RU" sz="2100" smtClean="0">
              <a:effectLst>
                <a:outerShdw blurRad="38100" dist="38100" dir="2700000" algn="tl">
                  <a:srgbClr val="2A5B7F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6463" y="765175"/>
            <a:ext cx="4019550" cy="4968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ru-RU" smtClean="0">
                <a:effectLst/>
                <a:latin typeface="Arial" charset="0"/>
              </a:rPr>
              <a:t>   </a:t>
            </a:r>
            <a:r>
              <a:rPr lang="ru-RU" sz="2400" smtClean="0">
                <a:effectLst/>
                <a:latin typeface="Georgia" pitchFamily="18" charset="0"/>
              </a:rPr>
              <a:t>Первая школа была организована по улице Центральной, в здании бывшего поссовета. Директором школы была Пленсковская-Кузнецова Ольга Дмитриевна. </a:t>
            </a:r>
          </a:p>
          <a:p>
            <a:pPr>
              <a:buFont typeface="Arial" charset="0"/>
              <a:buNone/>
            </a:pPr>
            <a:r>
              <a:rPr lang="ru-RU" sz="2400" smtClean="0">
                <a:effectLst/>
                <a:latin typeface="Georgia" pitchFamily="18" charset="0"/>
              </a:rPr>
              <a:t>   Количество учеников составляло 630 человек.</a:t>
            </a:r>
          </a:p>
        </p:txBody>
      </p:sp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836613"/>
            <a:ext cx="3690937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1" y="692696"/>
            <a:ext cx="7391215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87900" y="765175"/>
            <a:ext cx="4032250" cy="51847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Font typeface="Arial" charset="0"/>
              <a:buNone/>
            </a:pPr>
            <a:r>
              <a:rPr lang="ru-RU" sz="1000" smtClean="0">
                <a:effectLst/>
                <a:latin typeface="Arial" charset="0"/>
              </a:rPr>
              <a:t>       </a:t>
            </a:r>
            <a:r>
              <a:rPr lang="ru-RU" sz="2800" smtClean="0">
                <a:effectLst/>
                <a:latin typeface="Georgia" pitchFamily="18" charset="0"/>
              </a:rPr>
              <a:t>В 1936 году в Онохое была открыта первая амбулатория на 15 коек. Заведующим был назначен Пленсковский В.А.. Штат состоял их трех человек: заведующий, медсестра, акушерка. </a:t>
            </a:r>
          </a:p>
        </p:txBody>
      </p:sp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765175"/>
            <a:ext cx="38576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6" descr="j1O7y3xbe8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3716338"/>
            <a:ext cx="3671888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513" y="260350"/>
            <a:ext cx="4175125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 descr="i?id=f87a6ecb0e3da80aa154560f54be1a68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3716338"/>
            <a:ext cx="38893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549275"/>
            <a:ext cx="7764462" cy="5472113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ru-RU" sz="2800" smtClean="0">
                <a:effectLst/>
                <a:latin typeface="Georgia" pitchFamily="18" charset="0"/>
              </a:rPr>
              <a:t>Уже 30 лет успешно работает в нашем поселке музыкальная школа, переименованная в 2000 году в Школу искусств. </a:t>
            </a:r>
          </a:p>
          <a:p>
            <a:r>
              <a:rPr lang="ru-RU" sz="2800" smtClean="0">
                <a:effectLst/>
                <a:latin typeface="Georgia" pitchFamily="18" charset="0"/>
              </a:rPr>
              <a:t>Детский сад «Солнышко» открыт в феврале 1978 года, детский сад «Колобок» 1964г, в связи с ростом населения посёлка возникла необходимость строительства дополнительного здания, и в 2015 году было построено новое здание детского сада «Колобок».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0" eaLnBrk="1" hangingPunct="1">
              <a:lnSpc>
                <a:spcPct val="110000"/>
              </a:lnSpc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Работать над темой было очень интересно. Ходила в библиотеку, искала информацию в Интернете, разговаривала со старожилами посёлка. Выяснила, что ребята не знают историю поселка. Это меня огорчило и я решила рассказать одноклассникам на классном часу о истории  нашего поселка. Быть патриотом своей родины невозможно без знания истории.</a:t>
            </a:r>
          </a:p>
          <a:p>
            <a:pPr marL="0" indent="0" eaLnBrk="1" hangingPunct="1">
              <a:lnSpc>
                <a:spcPct val="110000"/>
              </a:lnSpc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Интерес к родной земле не пропадёт никогда. Всё равно найдётся, что-нибудь новое или старое, что пополнит нашу историю.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2708275"/>
            <a:ext cx="7300912" cy="11969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cap="none" smtClean="0">
                <a:effectLst>
                  <a:outerShdw blurRad="38100" dist="38100" dir="2700000" algn="tl">
                    <a:srgbClr val="2A5B7F"/>
                  </a:outerShdw>
                </a:effectLst>
              </a:rPr>
              <a:t> </a:t>
            </a:r>
            <a:r>
              <a:rPr lang="ru-RU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АКТУАЛЬНОСТЬ ТЕМЫ</a:t>
            </a:r>
            <a:r>
              <a:rPr lang="ru-RU" cap="none" smtClean="0">
                <a:effectLst>
                  <a:outerShdw blurRad="38100" dist="38100" dir="2700000" algn="tl">
                    <a:srgbClr val="2A5B7F"/>
                  </a:outerShdw>
                </a:effectLst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>
              <a:buFont typeface="Arial" charset="0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2A5B7F"/>
                  </a:outerShdw>
                </a:effectLst>
                <a:latin typeface="Arial" charset="0"/>
              </a:rPr>
              <a:t>    </a:t>
            </a: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Каждый человек должен знать о том месте, где он родился, живёт. А из множества таких маленьких родных уголков и состоит наша общая великая Родина.</a:t>
            </a:r>
          </a:p>
          <a:p>
            <a:pPr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    Родина  огромна и прекрасна. Она всегда с нами, где бы мы не жили. И у каждого она одна. Как мама.</a:t>
            </a:r>
          </a:p>
          <a:p>
            <a:pPr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    Мы любим Родину. А любить Родину - значит жить с нею одной жизнью. И знать ее историю нужно каждому.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ЦЕЛИ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изучить архивные документы;</a:t>
            </a:r>
          </a:p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найти сведения о происхождение названия поселка;</a:t>
            </a:r>
          </a:p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формировать умение работать с различными источниками информации, отбирать нужный материал и систематизировать полученные данные;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поиск информации из книг, Интернета;</a:t>
            </a:r>
          </a:p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беседы со старожилами,  учителями о истории возникновения названия посёлка;</a:t>
            </a:r>
          </a:p>
          <a:p>
            <a:pPr>
              <a:defRPr/>
            </a:pPr>
            <a:r>
              <a:rPr lang="ru-RU" sz="28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сбор фотоматериалов.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600" i="1" cap="none" smtClean="0">
                <a:effectLst>
                  <a:outerShdw blurRad="38100" dist="38100" dir="2700000" algn="tl">
                    <a:srgbClr val="2A5B7F"/>
                  </a:outerShdw>
                </a:effectLst>
              </a:rPr>
              <a:t> </a:t>
            </a:r>
            <a:r>
              <a:rPr lang="ru-RU" sz="3200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История возникновения названия поселка</a:t>
            </a:r>
            <a:r>
              <a:rPr lang="ru-RU" sz="2600" cap="none" smtClean="0">
                <a:effectLst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2A5B7F"/>
                  </a:outerShdw>
                </a:effectLst>
              </a:rPr>
              <a:t>  </a:t>
            </a: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О названии  нашей местности существует две легенды:</a:t>
            </a:r>
            <a:endParaRPr lang="ru-RU" sz="2400" smtClean="0">
              <a:effectLst>
                <a:outerShdw blurRad="38100" dist="38100" dir="2700000" algn="tl">
                  <a:srgbClr val="2A5B7F"/>
                </a:outerShdw>
              </a:effectLst>
              <a:latin typeface="Arial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Легенда первая: однажды в эти места, в поисках добычи забрел один охотник. Меткой стрелой ему удалось подстрелить утку. Долго искал он раненную птицу – весь промок, вконец обессилел. Не найдя дичь, в сердцах произнес: «Собака». И тут, откуда ни возьмись, выскочила из зарослей собака с той самой уткою в зубах и подала её в руки удивлённого охотника. С тех пор местность в долине рек стали называть «нохой» (рус. – собака) или «Онохой».</a:t>
            </a:r>
            <a:endParaRPr lang="ru-RU" sz="2400" smtClean="0"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468313" y="2276475"/>
            <a:ext cx="83518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defRPr/>
            </a:pPr>
            <a:r>
              <a:rPr lang="ru-RU" sz="280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Легенда вторая: по нашим местам проходило войско Чингисхана. Вдруг хан увидел лисицу и поскакал за ней, но его конь споткнулся и животное успело скрыться. «У, шара нохой!», - закричал он с досадой (рус.- «желтая собака»).</a:t>
            </a:r>
          </a:p>
          <a:p>
            <a:pPr defTabSz="914400">
              <a:defRPr/>
            </a:pPr>
            <a:r>
              <a:rPr lang="ru-RU" sz="280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Существует ещё несколько версий </a:t>
            </a:r>
            <a:r>
              <a:rPr lang="ru-RU" sz="2800">
                <a:latin typeface="Georgia" pitchFamily="18" charset="0"/>
              </a:rPr>
              <a:t>происхождения названия посёлка Онохой.</a:t>
            </a:r>
            <a:r>
              <a:rPr lang="ru-RU" sz="280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 </a:t>
            </a:r>
          </a:p>
          <a:p>
            <a:pPr defTabSz="914400">
              <a:defRPr/>
            </a:pPr>
            <a:endParaRPr lang="ru-RU" sz="2800">
              <a:effectLst>
                <a:outerShdw blurRad="38100" dist="38100" dir="2700000" algn="tl">
                  <a:srgbClr val="2A5B7F"/>
                </a:outerShdw>
              </a:effectLst>
              <a:latin typeface="Georgia" pitchFamily="18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547813" y="692150"/>
            <a:ext cx="6337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ru-RU" sz="4000" b="1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История возникновения названия поселка</a:t>
            </a: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547813" y="692150"/>
            <a:ext cx="6337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ru-RU" sz="4000" b="1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История возникновения названия поселка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4000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История возникновения названия поселка</a:t>
            </a:r>
          </a:p>
        </p:txBody>
      </p:sp>
      <p:pic>
        <p:nvPicPr>
          <p:cNvPr id="25603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204864"/>
            <a:ext cx="5486799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64463" cy="13255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cap="none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История развития поселка </a:t>
            </a:r>
            <a:r>
              <a:rPr lang="ru-RU" cap="none" smtClean="0">
                <a:effectLst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375" y="1196975"/>
            <a:ext cx="5508625" cy="53276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В конце 19 столетия строится Транссибирская магистраль.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С прибытия в Иркутск первого пассажирского поезда началась её история. Через год, 15 августа 1899 года первый поезд пришёл в Верхнеудинск.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smtClean="0">
                <a:effectLst>
                  <a:outerShdw blurRad="38100" dist="38100" dir="2700000" algn="tl">
                    <a:srgbClr val="2A5B7F"/>
                  </a:outerShdw>
                </a:effectLst>
                <a:latin typeface="Georgia" pitchFamily="18" charset="0"/>
              </a:rPr>
              <a:t>Вскоре на месте будущего Онохоя появился домик путевого обходчика. Затем выросли бараки для рабочих и началась  стройка</a:t>
            </a:r>
            <a:r>
              <a:rPr lang="ru-RU" sz="2400" smtClean="0">
                <a:effectLst/>
                <a:latin typeface="Georgia" pitchFamily="18" charset="0"/>
              </a:rPr>
              <a:t>.</a:t>
            </a:r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916113"/>
            <a:ext cx="31686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764704"/>
            <a:ext cx="4103688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7" descr="440px-Cat_Creek_oil_field_19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3501008"/>
            <a:ext cx="432117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812</TotalTime>
  <Words>587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Damask</vt:lpstr>
      <vt:lpstr>История моей малой родины – посёлка Онохой</vt:lpstr>
      <vt:lpstr>АКТУАЛЬНОСТЬ ТЕМЫ </vt:lpstr>
      <vt:lpstr>ЦЕЛИ ИССЛЕДОВАНИЯ</vt:lpstr>
      <vt:lpstr>ЗАДАЧИ</vt:lpstr>
      <vt:lpstr> История возникновения названия поселка </vt:lpstr>
      <vt:lpstr>Слайд 6</vt:lpstr>
      <vt:lpstr>История возникновения названия поселка</vt:lpstr>
      <vt:lpstr>История развития поселка  </vt:lpstr>
      <vt:lpstr>Слайд 9</vt:lpstr>
      <vt:lpstr>Слайд 10</vt:lpstr>
      <vt:lpstr>Слайд 11</vt:lpstr>
      <vt:lpstr>Слайд 12</vt:lpstr>
      <vt:lpstr>Слайд 13</vt:lpstr>
      <vt:lpstr>Слайд 14</vt:lpstr>
      <vt:lpstr>ВЫВОДЫ</vt:lpstr>
      <vt:lpstr> 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«Моё родное село»</dc:title>
  <dc:creator>Зинаида</dc:creator>
  <cp:lastModifiedBy>Админ</cp:lastModifiedBy>
  <cp:revision>69</cp:revision>
  <cp:lastPrinted>2016-02-12T11:14:54Z</cp:lastPrinted>
  <dcterms:created xsi:type="dcterms:W3CDTF">2016-02-10T05:46:04Z</dcterms:created>
  <dcterms:modified xsi:type="dcterms:W3CDTF">2021-04-07T12:45:30Z</dcterms:modified>
</cp:coreProperties>
</file>