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9" r:id="rId3"/>
    <p:sldId id="256" r:id="rId4"/>
    <p:sldId id="257" r:id="rId5"/>
    <p:sldId id="258" r:id="rId6"/>
    <p:sldId id="260" r:id="rId7"/>
    <p:sldId id="261" r:id="rId8"/>
    <p:sldId id="262" r:id="rId9"/>
    <p:sldId id="263" r:id="rId10"/>
    <p:sldId id="268" r:id="rId11"/>
    <p:sldId id="267" r:id="rId12"/>
    <p:sldId id="264" r:id="rId13"/>
    <p:sldId id="265" r:id="rId14"/>
    <p:sldId id="266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8EF72-1E44-491B-8EC5-AD0A04BA1419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46026-4A01-4DA8-A866-E94523999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546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8EF72-1E44-491B-8EC5-AD0A04BA1419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46026-4A01-4DA8-A866-E94523999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589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8EF72-1E44-491B-8EC5-AD0A04BA1419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46026-4A01-4DA8-A866-E94523999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188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8EF72-1E44-491B-8EC5-AD0A04BA1419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46026-4A01-4DA8-A866-E94523999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264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8EF72-1E44-491B-8EC5-AD0A04BA1419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46026-4A01-4DA8-A866-E94523999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334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8EF72-1E44-491B-8EC5-AD0A04BA1419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46026-4A01-4DA8-A866-E94523999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515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8EF72-1E44-491B-8EC5-AD0A04BA1419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46026-4A01-4DA8-A866-E94523999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94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8EF72-1E44-491B-8EC5-AD0A04BA1419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46026-4A01-4DA8-A866-E94523999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48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8EF72-1E44-491B-8EC5-AD0A04BA1419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46026-4A01-4DA8-A866-E94523999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568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8EF72-1E44-491B-8EC5-AD0A04BA1419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46026-4A01-4DA8-A866-E94523999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965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8EF72-1E44-491B-8EC5-AD0A04BA1419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46026-4A01-4DA8-A866-E94523999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911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chemeClr val="accent4">
                <a:lumMod val="20000"/>
                <a:lumOff val="80000"/>
              </a:schemeClr>
            </a:gs>
            <a:gs pos="0">
              <a:schemeClr val="accent4">
                <a:lumMod val="40000"/>
                <a:lumOff val="60000"/>
              </a:schemeClr>
            </a:gs>
            <a:gs pos="88000">
              <a:schemeClr val="accent1">
                <a:lumMod val="75000"/>
              </a:schemeClr>
            </a:gs>
            <a:gs pos="54000">
              <a:schemeClr val="accent4">
                <a:lumMod val="40000"/>
                <a:lumOff val="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8EF72-1E44-491B-8EC5-AD0A04BA1419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46026-4A01-4DA8-A866-E94523999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895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microsoft.com/office/2007/relationships/hdphoto" Target="../media/hdphoto8.wdp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microsoft.com/office/2007/relationships/hdphoto" Target="../media/hdphoto5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microsoft.com/office/2007/relationships/hdphoto" Target="../media/hdphoto2.wdp"/><Relationship Id="rId7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microsoft.com/office/2007/relationships/hdphoto" Target="../media/hdphoto6.wdp"/><Relationship Id="rId5" Type="http://schemas.openxmlformats.org/officeDocument/2006/relationships/image" Target="../media/image13.png"/><Relationship Id="rId10" Type="http://schemas.openxmlformats.org/officeDocument/2006/relationships/image" Target="../media/image16.png"/><Relationship Id="rId4" Type="http://schemas.openxmlformats.org/officeDocument/2006/relationships/image" Target="../media/image12.jpeg"/><Relationship Id="rId9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Конспект группового занятия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сказке «Теремок»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 : учитель-логопед Федоренко А. С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педагог-психолог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Немыкина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О.В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67609" y="862385"/>
            <a:ext cx="8209084" cy="1075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                                              детский сад № 58 «Ручеек» с. Дальнее г. Южно-Сахалинска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68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54332" y="631608"/>
            <a:ext cx="6096000" cy="37407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волчицы  -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волчата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Волчица с волчатами | Baby wolves, Animals beautiful, Cute baby animal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6261" y="1187837"/>
            <a:ext cx="6859179" cy="5144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948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72452" y="465326"/>
            <a:ext cx="2785891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медведици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медвежата </a:t>
            </a: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Медведица с медвежатами прогулялись рядом с детским лагерем в Хабаровском  крае | РИА Биробиджа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5815" y="1469572"/>
            <a:ext cx="7496175" cy="4286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84243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6686" y="330087"/>
            <a:ext cx="6096000" cy="11866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Идет медведь.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-Скажите ,а медведь больше зайца?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Давайте сравним зайца и медведя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33108" y="5266445"/>
            <a:ext cx="6096000" cy="11866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зайца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лапки,а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медведя лапищи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зайца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носик,а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медведя носище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зайца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глазки,а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медведя глазища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В окрестностях Высокого замечена медведица с медвежатами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951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9258" y="741471"/>
            <a:ext cx="5893077" cy="4415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Мурманский заяц атаковал свою спасительницу — Мурманский вестник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173" y="2034853"/>
            <a:ext cx="5523955" cy="3682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67701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96892" y="169817"/>
            <a:ext cx="5891348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Пришел медведь, увидел теремок и полез на него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02435" y="3535611"/>
            <a:ext cx="4136453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Стали звери думать, что же им делать?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02435" y="2386565"/>
            <a:ext cx="6096000" cy="37407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дальше случилось с теремком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02435" y="1513211"/>
            <a:ext cx="3343095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Правильно, медведь его сломал.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035" y="624253"/>
            <a:ext cx="6149590" cy="46121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48626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37212" y="5218483"/>
            <a:ext cx="6096000" cy="10452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9. Итог занятия.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Вот и закончилась игра, а мышка хочет узнать, какая игра была самой интересной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6741" y="601055"/>
            <a:ext cx="6277709" cy="4708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93857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00923" y="214178"/>
            <a:ext cx="4743522" cy="71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Сказка : Теремок</a:t>
            </a:r>
            <a:endParaRPr lang="ru-RU" sz="40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56201" y="1867290"/>
            <a:ext cx="9718765" cy="3671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: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Совершенствование –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лексико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–грамматического строя речи, (образование слов –названий детенышей животных; образование существительных с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уменьшительно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ласкательным суффиксом «К» и увеличительным суффиксом «ИЩ»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Коррекционно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развивающие цели: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Развитие связной и диалоговой речи, общей и мелкой моторики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слогового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анализа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и зрительного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слухового внимания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мышления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Коррекционно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–воспитательные цели: 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Воспитание активности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инициативности, самостоятельности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Эстетическое воспитание.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Сказка &quot;Теремок&quot; на новый лад для учащихся младших классов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5976" y="304094"/>
            <a:ext cx="2374349" cy="20163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8036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2594" y="222070"/>
            <a:ext cx="10881360" cy="1186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Дети, я знаю ,что вы любите сказки.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Сегодня мы поиграем в одну из них. А в какую, догадайтесь сами.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(На доске вешаются схематичные картинки мышки , зайца, лягушки, лисы ,медведя)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 descr="Детский клипарт. Обсуждение на LiveInternet - Российский Сервис  Онлайн-Дневников | Милые рисунки, Милые котики, Сказк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8588" y="3989621"/>
            <a:ext cx="1993669" cy="2133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Теремок&quot; скачать бесплатно - Ребенок Лиса Рисунок серый бумажный волк -  лиса картинки животных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167" b="90000" l="10000" r="9884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1397" y="1159346"/>
            <a:ext cx="2044087" cy="283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Сказка &quot;Теремок&quot; в стихах на новый лад. Сценарий для детей по ролям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777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9091" y="2547253"/>
            <a:ext cx="1940573" cy="329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ребенок, лиса, сказка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3271" y="3393746"/>
            <a:ext cx="4625150" cy="3083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Teremok PNG and Teremok Transparent Clipart Free Download. - CleanPNG /  Kiss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3271" y="1408677"/>
            <a:ext cx="1855275" cy="271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Златовласка и три медведя Колобок Серый волк Русские народные сказки, ну  погоди, заяц, русский, медведь png | Klipartz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2160" b="94850" l="33034" r="828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7395" t="12855" r="20315" b="3709"/>
          <a:stretch/>
        </p:blipFill>
        <p:spPr bwMode="auto">
          <a:xfrm>
            <a:off x="8472672" y="1313911"/>
            <a:ext cx="2507155" cy="3884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46726" y="5837335"/>
            <a:ext cx="7953782" cy="787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Из какой сказки все эти герои?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-Правильно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эти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герои из русской народной сказки « Теремок»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66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8641" y="287383"/>
            <a:ext cx="11155680" cy="1585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Стоит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поле теремок, он ни низок, ни высок.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Бежит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полю мышка – норушка.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Подбежала к теремку ,а он закрыт на замок.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Чтобы его открыть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нужно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проделать пальчиками специальные упражнения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Сказка &quot;Теремок&quot; на новый лад для учащихся младших классов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6264" y="2150277"/>
            <a:ext cx="5003074" cy="42487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Детский клипарт. Обсуждение на LiveInternet - Российский Сервис  Онлайн-Дневников | Милые рисунки, Милые котики, Сказк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44214" y="4149430"/>
            <a:ext cx="1993669" cy="2133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Сказка &quot;Теремок&quot; на новый лад для учащихся младших классов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2476" y="2150277"/>
            <a:ext cx="5003074" cy="42487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3561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7797" y="290145"/>
            <a:ext cx="4678650" cy="2166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8770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Пальчиковая гимнастика «Замок»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8770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двери висит замок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877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открыть его бы смог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877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Потянули, покрутили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877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Постучали и открыли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8770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-Открыла мышка замок и стала в теремке жить.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Пальчиковая гимнастика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69287" y="276527"/>
            <a:ext cx="4212205" cy="3347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4032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39235" y="5263145"/>
            <a:ext cx="6096000" cy="96680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1877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мышка – норушка, а ты кто?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877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-А я лягушка квакушка, пусти меня к себе жить, вдвоем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веселее .У  меня  для тебя есть игра.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Сказка &quot;Теремок&quot; на новый лад для учащихся младших классов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5768" y="1233158"/>
            <a:ext cx="4615442" cy="39195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08212" y="141302"/>
            <a:ext cx="11483788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877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Скачет по полю лягушка-квакушка.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877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Увидела теремок и стучится.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877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Кто-кто в теремочке живет, кто </a:t>
            </a: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невысоком живет?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6" descr="Детский клипарт. Обсуждение на LiveInternet - Российский Сервис  Онлайн-Дневников | Милые рисунки, Милые котики, Сказк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4555" y="3129919"/>
            <a:ext cx="1993669" cy="2133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Теремок&quot; скачать бесплатно - Ребенок Лиса Рисунок серый бумажный волк -  лиса картинки животных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167" b="90000" l="10000" r="9884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208510" y="2056353"/>
            <a:ext cx="2073914" cy="283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8883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663580" y="478389"/>
            <a:ext cx="2905411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18770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«Собери дорожку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7016" y="1231310"/>
            <a:ext cx="5732730" cy="4299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91303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1588" y="242035"/>
            <a:ext cx="6096000" cy="18705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1877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877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-Скачет по полю зайка –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побегайка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877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Увидел теремок и стучится: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877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, кто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теремочке живет? Кто-кто в невысоком живет?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877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87588" y="5720677"/>
            <a:ext cx="6096000" cy="98142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1877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-Я мышка-норушка.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877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-Я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лягушка,квакушка,а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ты кто?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877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А я зайка –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побегайка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Пустите меня к себе жить.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10" descr="Сказка &quot;Теремок&quot; в стихах на новый лад. Сценарий для детей по роля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777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142307" y="1480326"/>
            <a:ext cx="2024743" cy="3635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Сказка &quot;Теремок&quot; на новый лад для учащихся младших классов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7050" y="1655996"/>
            <a:ext cx="3767609" cy="31995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Детский клипарт. Обсуждение на LiveInternet - Российский Сервис  Онлайн-Дневников | Милые рисунки, Милые котики, Сказки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1184" y="3699260"/>
            <a:ext cx="1400416" cy="1498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Теремок&quot; скачать бесплатно - Ребенок Лиса Рисунок серый бумажный волк -  лиса картинки животных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167" b="90000" l="10000" r="9884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47108" y="2812284"/>
            <a:ext cx="1576960" cy="1764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Игровые упражнения для развития дыхания - Развитие - Insta МАМЫ Барнаула и  Алтайского края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71600" y="374225"/>
            <a:ext cx="2539219" cy="1904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Картотека дыхательной гимнастики во второй и первой младшей группе детского  сада, комплекс упражнений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032" y="4787811"/>
            <a:ext cx="2239951" cy="1678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Трубочка с шариком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50400" b="90000" l="1222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7869" y="438847"/>
            <a:ext cx="2216340" cy="3011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8034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42560" y="632735"/>
            <a:ext cx="6096000" cy="148297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-Бежит по полю лисичка – сестричка.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Но прежде чем лисичка станет жить в теремке, она с вами поиграет.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лисицы –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лисята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12" descr="ребенок, лиса, сказк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901337" y="0"/>
            <a:ext cx="5412041" cy="3083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Картина стразами &quot;Лиса с лисятами&quot; (3861042) - Купить по цене от 1 369.80  руб. | Интернет магазин SIMA-LAND.RU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30583" y="2115705"/>
            <a:ext cx="5982789" cy="46678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32253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427</Words>
  <Application>Microsoft Office PowerPoint</Application>
  <PresentationFormat>Широкоэкранный</PresentationFormat>
  <Paragraphs>59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Конспект группового занятия по сказке «Теремок»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Work</dc:creator>
  <cp:lastModifiedBy>Work</cp:lastModifiedBy>
  <cp:revision>16</cp:revision>
  <dcterms:created xsi:type="dcterms:W3CDTF">2020-12-08T02:29:42Z</dcterms:created>
  <dcterms:modified xsi:type="dcterms:W3CDTF">2021-04-07T01:10:50Z</dcterms:modified>
</cp:coreProperties>
</file>