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6" r:id="rId2"/>
    <p:sldId id="260" r:id="rId3"/>
    <p:sldId id="261" r:id="rId4"/>
    <p:sldId id="262" r:id="rId5"/>
    <p:sldId id="27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6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229"/>
    <a:srgbClr val="003374"/>
    <a:srgbClr val="53A3E6"/>
    <a:srgbClr val="ECF3F9"/>
    <a:srgbClr val="FFC900"/>
    <a:srgbClr val="173A8D"/>
    <a:srgbClr val="129481"/>
    <a:srgbClr val="0F2741"/>
    <a:srgbClr val="001736"/>
    <a:srgbClr val="C9A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7" d="100"/>
          <a:sy n="77" d="100"/>
        </p:scale>
        <p:origin x="-107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82</c:v>
                </c:pt>
                <c:pt idx="2">
                  <c:v>27</c:v>
                </c:pt>
                <c:pt idx="3">
                  <c:v>59</c:v>
                </c:pt>
                <c:pt idx="4">
                  <c:v>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1">
                  <c:v>18</c:v>
                </c:pt>
                <c:pt idx="2">
                  <c:v>14</c:v>
                </c:pt>
                <c:pt idx="3">
                  <c:v>27</c:v>
                </c:pt>
                <c:pt idx="4">
                  <c:v>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2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09664"/>
        <c:axId val="39019648"/>
      </c:barChart>
      <c:catAx>
        <c:axId val="39009664"/>
        <c:scaling>
          <c:orientation val="minMax"/>
        </c:scaling>
        <c:delete val="0"/>
        <c:axPos val="b"/>
        <c:majorTickMark val="out"/>
        <c:minorTickMark val="none"/>
        <c:tickLblPos val="nextTo"/>
        <c:crossAx val="39019648"/>
        <c:crosses val="autoZero"/>
        <c:auto val="1"/>
        <c:lblAlgn val="ctr"/>
        <c:lblOffset val="100"/>
        <c:noMultiLvlLbl val="0"/>
      </c:catAx>
      <c:valAx>
        <c:axId val="39019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096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83</c:v>
                </c:pt>
                <c:pt idx="3">
                  <c:v>92</c:v>
                </c:pt>
                <c:pt idx="4">
                  <c:v>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2">
                  <c:v>8.5</c:v>
                </c:pt>
                <c:pt idx="4">
                  <c:v>64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ФР</c:v>
                </c:pt>
                <c:pt idx="1">
                  <c:v>СКР</c:v>
                </c:pt>
                <c:pt idx="2">
                  <c:v>РР</c:v>
                </c:pt>
                <c:pt idx="3">
                  <c:v>ПР</c:v>
                </c:pt>
                <c:pt idx="4">
                  <c:v>ХЭР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2">
                  <c:v>8.5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58432"/>
        <c:axId val="38535936"/>
      </c:barChart>
      <c:catAx>
        <c:axId val="39058432"/>
        <c:scaling>
          <c:orientation val="minMax"/>
        </c:scaling>
        <c:delete val="0"/>
        <c:axPos val="b"/>
        <c:majorTickMark val="out"/>
        <c:minorTickMark val="none"/>
        <c:tickLblPos val="nextTo"/>
        <c:crossAx val="38535936"/>
        <c:crosses val="autoZero"/>
        <c:auto val="1"/>
        <c:lblAlgn val="ctr"/>
        <c:lblOffset val="100"/>
        <c:noMultiLvlLbl val="0"/>
      </c:catAx>
      <c:valAx>
        <c:axId val="38535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0584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5086" y="2806233"/>
            <a:ext cx="4273826" cy="1245532"/>
          </a:xfrm>
        </p:spPr>
        <p:txBody>
          <a:bodyPr>
            <a:noAutofit/>
          </a:bodyPr>
          <a:lstStyle/>
          <a:p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4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Отчет о проделанной         работе </a:t>
            </a:r>
            <a:br>
              <a:rPr lang="ru-RU" sz="4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0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Выполнила Лысаковская М.С</a:t>
            </a:r>
            <a:br>
              <a:rPr lang="ru-RU" sz="20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20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Группа №10 «Непоседы»</a:t>
            </a:r>
            <a:endParaRPr lang="en-US" sz="4800" b="1" i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930" y="747075"/>
            <a:ext cx="4530495" cy="25521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821" y="3510142"/>
            <a:ext cx="5152768" cy="29027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61687" y="1383957"/>
            <a:ext cx="2940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Наша дружная семья!!!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4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 Задача  </a:t>
            </a:r>
            <a:r>
              <a:rPr lang="ru-RU" dirty="0">
                <a:solidFill>
                  <a:schemeClr val="bg1"/>
                </a:solidFill>
              </a:rPr>
              <a:t>Содействовать развитию  у детей дошкольного возраста способностей к техническому  творчеству, предоставить возможность творческой самореализации посредствам овладения ЛЕГО - конструированием и робототехникой во всех образовательных областях. </a:t>
            </a:r>
          </a:p>
        </p:txBody>
      </p:sp>
    </p:spTree>
    <p:extLst>
      <p:ext uri="{BB962C8B-B14F-4D97-AF65-F5344CB8AC3E}">
        <p14:creationId xmlns:p14="http://schemas.microsoft.com/office/powerpoint/2010/main" val="279003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r>
              <a:rPr lang="ru-RU" b="1" i="1" dirty="0" smtClean="0">
                <a:solidFill>
                  <a:srgbClr val="FF0000"/>
                </a:solidFill>
              </a:rPr>
              <a:t>Мир </a:t>
            </a:r>
            <a:r>
              <a:rPr lang="en-US" b="1" i="1" dirty="0" smtClean="0">
                <a:solidFill>
                  <a:srgbClr val="FF0000"/>
                </a:solidFill>
              </a:rPr>
              <a:t>LEGO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599693"/>
            <a:ext cx="4368866" cy="24611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4038" y="1359243"/>
            <a:ext cx="3043778" cy="540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Мониторинг начало года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628650" y="1465263"/>
          <a:ext cx="7886700" cy="471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28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Мониторинг конец года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28650" y="1465263"/>
          <a:ext cx="7886700" cy="471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0989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015" y="1196719"/>
            <a:ext cx="3425958" cy="4711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181" y="1075040"/>
            <a:ext cx="3602909" cy="495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723" y="1193415"/>
            <a:ext cx="3425958" cy="47117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281" y="1161535"/>
            <a:ext cx="3495092" cy="480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12" y="1433384"/>
            <a:ext cx="2636324" cy="36257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881" y="1346887"/>
            <a:ext cx="2724986" cy="37476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683" y="2766228"/>
            <a:ext cx="2975198" cy="409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34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4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СПАСИБО ЗА ВНИМАНИЕ !!!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007" y="1576650"/>
            <a:ext cx="8008723" cy="20315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+mn-lt"/>
              </a:rPr>
              <a:t>1 задача 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: Воспитание </a:t>
            </a:r>
            <a:r>
              <a:rPr lang="ru-RU" dirty="0">
                <a:solidFill>
                  <a:schemeClr val="bg1"/>
                </a:solidFill>
                <a:latin typeface="+mn-lt"/>
              </a:rPr>
              <a:t>духовно-нравственной личности с активной жизненной позицией, способности к совершенству и гармоничному взаимодействию с другими людьми. </a:t>
            </a:r>
          </a:p>
        </p:txBody>
      </p: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562" y="3409840"/>
            <a:ext cx="6120993" cy="34481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460" y="668225"/>
            <a:ext cx="4692642" cy="26435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11" y="668225"/>
            <a:ext cx="1486982" cy="26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644" y="526325"/>
            <a:ext cx="7886699" cy="97789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Никто не забыт , ничто не забыто!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341" y="1161536"/>
            <a:ext cx="1869887" cy="3319326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31" y="1161537"/>
            <a:ext cx="1685473" cy="299196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0713" y="1161536"/>
            <a:ext cx="3373395" cy="19003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15" y="4173989"/>
            <a:ext cx="4260010" cy="23998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352" y="3695042"/>
            <a:ext cx="3978876" cy="224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82" y="439652"/>
            <a:ext cx="2841926" cy="37892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003" y="111211"/>
            <a:ext cx="3078376" cy="4104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1589" y="2918255"/>
            <a:ext cx="2954809" cy="393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b="1" i="1" dirty="0" smtClean="0">
                <a:solidFill>
                  <a:srgbClr val="FF0000"/>
                </a:solidFill>
              </a:rPr>
              <a:t>Мамино сердце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032" y="1328136"/>
            <a:ext cx="6796217" cy="5097163"/>
          </a:xfrm>
        </p:spPr>
      </p:pic>
    </p:spTree>
    <p:extLst>
      <p:ext uri="{BB962C8B-B14F-4D97-AF65-F5344CB8AC3E}">
        <p14:creationId xmlns:p14="http://schemas.microsoft.com/office/powerpoint/2010/main" val="27205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>
                <a:solidFill>
                  <a:srgbClr val="FF0000"/>
                </a:solidFill>
              </a:rPr>
              <a:t>Защитники Отечества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17" y="1156344"/>
            <a:ext cx="3710921" cy="49478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277" y="1118286"/>
            <a:ext cx="3739464" cy="498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Новый </a:t>
            </a:r>
            <a:r>
              <a:rPr lang="ru-RU" b="1" i="1" dirty="0">
                <a:solidFill>
                  <a:srgbClr val="FF0000"/>
                </a:solidFill>
              </a:rPr>
              <a:t>Г</a:t>
            </a:r>
            <a:r>
              <a:rPr lang="ru-RU" b="1" i="1" dirty="0" smtClean="0">
                <a:solidFill>
                  <a:srgbClr val="FF0000"/>
                </a:solidFill>
              </a:rPr>
              <a:t>од!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17" y="2898645"/>
            <a:ext cx="4504782" cy="33785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9781" y="1075037"/>
            <a:ext cx="3004236" cy="400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0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i="1" dirty="0" smtClean="0">
                <a:solidFill>
                  <a:srgbClr val="FF0000"/>
                </a:solidFill>
              </a:rPr>
              <a:t>Праздник Осени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82" y="1143989"/>
            <a:ext cx="3981392" cy="29860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331" y="2854410"/>
            <a:ext cx="4700061" cy="387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549</TotalTime>
  <Words>89</Words>
  <Application>Microsoft Office PowerPoint</Application>
  <PresentationFormat>Экран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        Отчет о проделанной         работе  Выполнила Лысаковская М.С Группа №10 «Непоседы»</vt:lpstr>
      <vt:lpstr> 1 задача : Воспитание духовно-нравственной личности с активной жизненной позицией, способности к совершенству и гармоничному взаимодействию с другими людьми. </vt:lpstr>
      <vt:lpstr>Презентация PowerPoint</vt:lpstr>
      <vt:lpstr>Никто не забыт , ничто не забыто!</vt:lpstr>
      <vt:lpstr>Презентация PowerPoint</vt:lpstr>
      <vt:lpstr>              Мамино сердце</vt:lpstr>
      <vt:lpstr>        Защитники Отечества</vt:lpstr>
      <vt:lpstr>                    Новый Год!</vt:lpstr>
      <vt:lpstr>           Праздник Осени</vt:lpstr>
      <vt:lpstr>Презентация PowerPoint</vt:lpstr>
      <vt:lpstr>Презентация PowerPoint</vt:lpstr>
      <vt:lpstr>             Мир LEGO</vt:lpstr>
      <vt:lpstr>Мониторинг начало года </vt:lpstr>
      <vt:lpstr>Мониторинг конец года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Отчет о проделанной         работе  Выполнила Лысаковская М.С Группа №10 «Непоседы»</dc:title>
  <dc:creator>Марина</dc:creator>
  <cp:lastModifiedBy>Марина</cp:lastModifiedBy>
  <cp:revision>1</cp:revision>
  <dcterms:created xsi:type="dcterms:W3CDTF">2016-11-18T14:12:19Z</dcterms:created>
  <dcterms:modified xsi:type="dcterms:W3CDTF">2021-04-07T07:56:42Z</dcterms:modified>
</cp:coreProperties>
</file>