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xlsx" ContentType="application/vnd.openxmlformats-officedocument.spreadsheetml.sheet"/>
  <Override PartName="/ppt/charts/chart3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58" r:id="rId4"/>
    <p:sldId id="257" r:id="rId5"/>
    <p:sldId id="270" r:id="rId6"/>
    <p:sldId id="261" r:id="rId7"/>
    <p:sldId id="262" r:id="rId8"/>
    <p:sldId id="265" r:id="rId9"/>
    <p:sldId id="268" r:id="rId10"/>
    <p:sldId id="272" r:id="rId11"/>
    <p:sldId id="274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6103" autoAdjust="0"/>
    <p:restoredTop sz="94624" autoAdjust="0"/>
  </p:normalViewPr>
  <p:slideViewPr>
    <p:cSldViewPr>
      <p:cViewPr>
        <p:scale>
          <a:sx n="70" d="100"/>
          <a:sy n="70" d="100"/>
        </p:scale>
        <p:origin x="-1362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plotArea>
      <c:layout>
        <c:manualLayout>
          <c:layoutTarget val="inner"/>
          <c:xMode val="edge"/>
          <c:yMode val="edge"/>
          <c:x val="0.19621692695184928"/>
          <c:y val="6.628244220699038E-2"/>
          <c:w val="0.52787321728704262"/>
          <c:h val="0.93371755779300969"/>
        </c:manualLayout>
      </c:layout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explosion val="41"/>
          <c:dPt>
            <c:idx val="0"/>
            <c:explosion val="11"/>
          </c:dPt>
          <c:dLbls>
            <c:dLbl>
              <c:idx val="3"/>
              <c:delete val="1"/>
            </c:dLbl>
            <c:spPr>
              <a:noFill/>
              <a:ln>
                <a:noFill/>
              </a:ln>
              <a:effectLst/>
            </c:spPr>
            <c:showVal val="1"/>
            <c:showLeaderLines val="1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Лист1!$A$2:$A$5</c:f>
              <c:strCache>
                <c:ptCount val="4"/>
                <c:pt idx="0">
                  <c:v>Кв. 1</c:v>
                </c:pt>
                <c:pt idx="1">
                  <c:v>Кв. 2</c:v>
                </c:pt>
                <c:pt idx="2">
                  <c:v>Кв. 3</c:v>
                </c:pt>
                <c:pt idx="3">
                  <c:v>Кв. 4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55</c:v>
                </c:pt>
                <c:pt idx="1">
                  <c:v>27</c:v>
                </c:pt>
                <c:pt idx="2">
                  <c:v>18</c:v>
                </c:pt>
              </c:numCache>
            </c:numRef>
          </c:val>
        </c:ser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dPt>
            <c:idx val="0"/>
            <c:explosion val="15"/>
          </c:dPt>
          <c:dLbls>
            <c:dLbl>
              <c:idx val="0"/>
              <c:layout/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/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/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elete val="1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Лист1!$A$2:$A$5</c:f>
              <c:strCache>
                <c:ptCount val="3"/>
                <c:pt idx="0">
                  <c:v>Высокий</c:v>
                </c:pt>
                <c:pt idx="1">
                  <c:v>Средний </c:v>
                </c:pt>
                <c:pt idx="2">
                  <c:v>Низкий 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65</c:v>
                </c:pt>
                <c:pt idx="1">
                  <c:v>30</c:v>
                </c:pt>
                <c:pt idx="2">
                  <c:v>5</c:v>
                </c:pt>
              </c:numCache>
            </c:numRef>
          </c:val>
        </c:ser>
        <c:firstSliceAng val="0"/>
      </c:pieChart>
    </c:plotArea>
    <c:legend>
      <c:legendPos val="r"/>
      <c:legendEntry>
        <c:idx val="3"/>
        <c:delete val="1"/>
      </c:legendEntry>
      <c:layout>
        <c:manualLayout>
          <c:xMode val="edge"/>
          <c:yMode val="edge"/>
          <c:x val="0.65927639487071577"/>
          <c:y val="0.36543016321845662"/>
          <c:w val="0.25925097242002765"/>
          <c:h val="0.39843144341310577"/>
        </c:manualLayout>
      </c:layout>
    </c:legend>
    <c:plotVisOnly val="1"/>
    <c:dispBlanksAs val="zero"/>
  </c:chart>
  <c:txPr>
    <a:bodyPr/>
    <a:lstStyle/>
    <a:p>
      <a:pPr>
        <a:defRPr sz="1800"/>
      </a:pPr>
      <a:endParaRPr lang="ru-RU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explosion val="4"/>
          <c:dPt>
            <c:idx val="0"/>
            <c:explosion val="0"/>
          </c:dPt>
          <c:dPt>
            <c:idx val="1"/>
            <c:explosion val="13"/>
          </c:dPt>
          <c:dLbls>
            <c:dLbl>
              <c:idx val="2"/>
              <c:delete val="1"/>
            </c:dLbl>
            <c:dLbl>
              <c:idx val="3"/>
              <c:delete val="1"/>
            </c:dLbl>
            <c:spPr>
              <a:noFill/>
              <a:ln>
                <a:noFill/>
              </a:ln>
              <a:effectLst/>
            </c:spPr>
            <c:showVal val="1"/>
            <c:showLeaderLines val="1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Лист1!$A$2:$A$5</c:f>
              <c:strCache>
                <c:ptCount val="2"/>
                <c:pt idx="0">
                  <c:v>Высокий </c:v>
                </c:pt>
                <c:pt idx="1">
                  <c:v>Средний 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75</c:v>
                </c:pt>
                <c:pt idx="1">
                  <c:v>25</c:v>
                </c:pt>
              </c:numCache>
            </c:numRef>
          </c:val>
        </c:ser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ru-RU"/>
    </a:p>
  </c:txPr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4963D-D142-4FE8-A4DD-37ABEE20DD9C}" type="datetimeFigureOut">
              <a:rPr lang="ru-RU" smtClean="0"/>
              <a:pPr/>
              <a:t>18.03.2021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553C4-8CC8-4A52-8F18-7AE07744E8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4963D-D142-4FE8-A4DD-37ABEE20DD9C}" type="datetimeFigureOut">
              <a:rPr lang="ru-RU" smtClean="0"/>
              <a:pPr/>
              <a:t>18.03.2021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553C4-8CC8-4A52-8F18-7AE07744E8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4963D-D142-4FE8-A4DD-37ABEE20DD9C}" type="datetimeFigureOut">
              <a:rPr lang="ru-RU" smtClean="0"/>
              <a:pPr/>
              <a:t>18.03.2021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553C4-8CC8-4A52-8F18-7AE07744E8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4963D-D142-4FE8-A4DD-37ABEE20DD9C}" type="datetimeFigureOut">
              <a:rPr lang="ru-RU" smtClean="0"/>
              <a:pPr/>
              <a:t>18.03.2021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553C4-8CC8-4A52-8F18-7AE07744E8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4963D-D142-4FE8-A4DD-37ABEE20DD9C}" type="datetimeFigureOut">
              <a:rPr lang="ru-RU" smtClean="0"/>
              <a:pPr/>
              <a:t>18.03.2021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553C4-8CC8-4A52-8F18-7AE07744E8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4963D-D142-4FE8-A4DD-37ABEE20DD9C}" type="datetimeFigureOut">
              <a:rPr lang="ru-RU" smtClean="0"/>
              <a:pPr/>
              <a:t>18.03.2021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553C4-8CC8-4A52-8F18-7AE07744E8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4963D-D142-4FE8-A4DD-37ABEE20DD9C}" type="datetimeFigureOut">
              <a:rPr lang="ru-RU" smtClean="0"/>
              <a:pPr/>
              <a:t>18.03.2021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553C4-8CC8-4A52-8F18-7AE07744E8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4963D-D142-4FE8-A4DD-37ABEE20DD9C}" type="datetimeFigureOut">
              <a:rPr lang="ru-RU" smtClean="0"/>
              <a:pPr/>
              <a:t>18.03.2021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553C4-8CC8-4A52-8F18-7AE07744E8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4963D-D142-4FE8-A4DD-37ABEE20DD9C}" type="datetimeFigureOut">
              <a:rPr lang="ru-RU" smtClean="0"/>
              <a:pPr/>
              <a:t>18.03.2021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553C4-8CC8-4A52-8F18-7AE07744E8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4963D-D142-4FE8-A4DD-37ABEE20DD9C}" type="datetimeFigureOut">
              <a:rPr lang="ru-RU" smtClean="0"/>
              <a:pPr/>
              <a:t>18.03.2021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553C4-8CC8-4A52-8F18-7AE07744E8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4963D-D142-4FE8-A4DD-37ABEE20DD9C}" type="datetimeFigureOut">
              <a:rPr lang="ru-RU" smtClean="0"/>
              <a:pPr/>
              <a:t>18.03.2021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553C4-8CC8-4A52-8F18-7AE07744E8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74963D-D142-4FE8-A4DD-37ABEE20DD9C}" type="datetimeFigureOut">
              <a:rPr lang="ru-RU" smtClean="0"/>
              <a:pPr/>
              <a:t>18.03.2021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A553C4-8CC8-4A52-8F18-7AE07744E8A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chart" Target="../charts/char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фон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8676" y="529618"/>
            <a:ext cx="7458100" cy="941385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Муниципальное бюджетное дошкольное образовательное учреждение</a:t>
            </a:r>
            <a:br>
              <a:rPr lang="ru-RU" sz="20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детский сад «Радуга»</a:t>
            </a:r>
            <a:r>
              <a:rPr lang="ru-RU" sz="31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14414" y="1857364"/>
            <a:ext cx="6858048" cy="2000264"/>
          </a:xfrm>
        </p:spPr>
        <p:txBody>
          <a:bodyPr>
            <a:normAutofit fontScale="77500" lnSpcReduction="20000"/>
          </a:bodyPr>
          <a:lstStyle/>
          <a:p>
            <a:r>
              <a:rPr lang="ru-RU" sz="44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«</a:t>
            </a:r>
            <a:r>
              <a:rPr lang="ru-RU" sz="44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Использование кейс – технологии</a:t>
            </a:r>
            <a:r>
              <a:rPr lang="ru-RU" sz="44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ru-RU" sz="44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sz="44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в образовательной деятельности</a:t>
            </a:r>
            <a:br>
              <a:rPr lang="ru-RU" sz="44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sz="44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 ДОУ»</a:t>
            </a:r>
          </a:p>
          <a:p>
            <a:endParaRPr lang="ru-RU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5" name="Рисунок 4" descr="IMG_427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357686" y="3571876"/>
            <a:ext cx="3929090" cy="2714622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928662" y="5143512"/>
            <a:ext cx="400052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Педагог дополнительного образования: Корнилова А.Н.</a:t>
            </a:r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 descr="фон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2357422" y="500042"/>
            <a:ext cx="561089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Кейс вариации и догадки 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Picture 6" descr="H:\Москалева воспит.года\мастер-класс в ворде\кейс технологии\кейс - иллюстрации\hello_html_m4386a5c2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57224" y="1142984"/>
            <a:ext cx="3786214" cy="272901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Picture 5" descr="H:\Москалева воспит.года\мастер-класс в ворде\кейс технологии\кейс - иллюстрации\depositphotos_7693752-stock-photo-boy-crying.jpg"/>
          <p:cNvPicPr>
            <a:picLocks noChangeAspect="1" noChangeArrowheads="1"/>
          </p:cNvPicPr>
          <p:nvPr/>
        </p:nvPicPr>
        <p:blipFill>
          <a:blip r:embed="rId4" cstate="print"/>
          <a:srcRect r="14810"/>
          <a:stretch>
            <a:fillRect/>
          </a:stretch>
        </p:blipFill>
        <p:spPr bwMode="auto">
          <a:xfrm>
            <a:off x="4786314" y="1285860"/>
            <a:ext cx="3456384" cy="483831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Picture 4" descr="H:\Москалева воспит.года\мастер-класс в ворде\кейс технологии\кейс - иллюстрации\Новая папка\2294_orp.jpg"/>
          <p:cNvPicPr>
            <a:picLocks noChangeAspect="1" noChangeArrowheads="1"/>
          </p:cNvPicPr>
          <p:nvPr/>
        </p:nvPicPr>
        <p:blipFill>
          <a:blip r:embed="rId5" cstate="print"/>
          <a:srcRect t="27083" r="31173"/>
          <a:stretch>
            <a:fillRect/>
          </a:stretch>
        </p:blipFill>
        <p:spPr bwMode="auto">
          <a:xfrm>
            <a:off x="785786" y="3786190"/>
            <a:ext cx="3857652" cy="267602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фон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1472" y="500042"/>
            <a:ext cx="7772400" cy="1470025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Диагностика уровня знаний детей </a:t>
            </a:r>
            <a:br>
              <a:rPr lang="ru-RU" sz="32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6-7 лет по ПДД </a:t>
            </a:r>
            <a:endParaRPr lang="ru-RU" sz="3200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00100" y="5500702"/>
            <a:ext cx="7215238" cy="642942"/>
          </a:xfrm>
        </p:spPr>
        <p:txBody>
          <a:bodyPr>
            <a:normAutofit/>
          </a:bodyPr>
          <a:lstStyle/>
          <a:p>
            <a:pPr algn="l"/>
            <a:r>
              <a:rPr lang="ru-RU" sz="2000" b="1" dirty="0" smtClean="0">
                <a:solidFill>
                  <a:schemeClr val="tx2">
                    <a:lumMod val="50000"/>
                  </a:schemeClr>
                </a:solidFill>
              </a:rPr>
              <a:t>     Начало </a:t>
            </a:r>
            <a:r>
              <a:rPr lang="ru-RU" sz="2000" b="1" dirty="0" err="1" smtClean="0">
                <a:solidFill>
                  <a:schemeClr val="tx2">
                    <a:lumMod val="50000"/>
                  </a:schemeClr>
                </a:solidFill>
              </a:rPr>
              <a:t>уч.года</a:t>
            </a:r>
            <a:r>
              <a:rPr lang="ru-RU" sz="2000" b="1" dirty="0" smtClean="0">
                <a:solidFill>
                  <a:schemeClr val="tx2">
                    <a:lumMod val="50000"/>
                  </a:schemeClr>
                </a:solidFill>
              </a:rPr>
              <a:t> 2020                        Промежуточный </a:t>
            </a:r>
            <a:r>
              <a:rPr lang="ru-RU" sz="2000" b="1" dirty="0" err="1" smtClean="0">
                <a:solidFill>
                  <a:schemeClr val="tx2">
                    <a:lumMod val="50000"/>
                  </a:schemeClr>
                </a:solidFill>
              </a:rPr>
              <a:t>фев</a:t>
            </a:r>
            <a:r>
              <a:rPr lang="ru-RU" sz="2000" b="1" dirty="0" smtClean="0">
                <a:solidFill>
                  <a:schemeClr val="tx2">
                    <a:lumMod val="50000"/>
                  </a:schemeClr>
                </a:solidFill>
              </a:rPr>
              <a:t>. 2021 г</a:t>
            </a:r>
            <a:endParaRPr lang="ru-RU" sz="2000" b="1" dirty="0">
              <a:solidFill>
                <a:schemeClr val="tx2">
                  <a:lumMod val="50000"/>
                </a:schemeClr>
              </a:solidFill>
            </a:endParaRPr>
          </a:p>
        </p:txBody>
      </p:sp>
      <p:graphicFrame>
        <p:nvGraphicFramePr>
          <p:cNvPr id="6" name="Диаграмма 5"/>
          <p:cNvGraphicFramePr/>
          <p:nvPr/>
        </p:nvGraphicFramePr>
        <p:xfrm>
          <a:off x="785786" y="1071546"/>
          <a:ext cx="4429156" cy="492922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8" name="Диаграмма 7"/>
          <p:cNvGraphicFramePr/>
          <p:nvPr/>
        </p:nvGraphicFramePr>
        <p:xfrm>
          <a:off x="4572000" y="2071678"/>
          <a:ext cx="3429024" cy="32861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фон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4" name="Рисунок 3" descr="photo_2021-03-17_21-07-44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фон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 descr="c456a2479476ab74e0f85719e3b5adefec488270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фон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" name="Рисунок 5" descr="122125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фон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lg!4c0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фон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500042"/>
            <a:ext cx="8229600" cy="1143000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Статистика ДТП с участием</a:t>
            </a:r>
            <a:br>
              <a:rPr lang="ru-RU" sz="36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детей за 2020 г.на территории ЯНАО</a:t>
            </a:r>
            <a:endParaRPr lang="ru-RU" sz="3600" b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sz="half" idx="1"/>
          </p:nvPr>
        </p:nvSpPr>
        <p:spPr>
          <a:xfrm>
            <a:off x="357158" y="1571612"/>
            <a:ext cx="4071966" cy="3328998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q"/>
            </a:pP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Погибло 50 </a:t>
            </a:r>
          </a:p>
          <a:p>
            <a:pPr>
              <a:buFont typeface="Wingdings" pitchFamily="2" charset="2"/>
              <a:buChar char="q"/>
            </a:pP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Получили  травмы  471 несовершеннолетних участников дорожного движения </a:t>
            </a:r>
            <a:endParaRPr lang="ru-RU" sz="2400" b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4429124" y="1714488"/>
            <a:ext cx="4429156" cy="2643206"/>
          </a:xfrm>
        </p:spPr>
        <p:txBody>
          <a:bodyPr>
            <a:normAutofit/>
          </a:bodyPr>
          <a:lstStyle/>
          <a:p>
            <a:pPr>
              <a:buClr>
                <a:schemeClr val="accent3">
                  <a:lumMod val="50000"/>
                </a:schemeClr>
              </a:buClr>
              <a:buFont typeface="Wingdings" pitchFamily="2" charset="2"/>
              <a:buChar char="q"/>
            </a:pP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Дети до 7 лет 18 %</a:t>
            </a:r>
          </a:p>
          <a:p>
            <a:pPr>
              <a:buFont typeface="Wingdings" pitchFamily="2" charset="2"/>
              <a:buChar char="q"/>
            </a:pP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Школьники 7-14 лет 55 %</a:t>
            </a:r>
          </a:p>
          <a:p>
            <a:pPr>
              <a:buFont typeface="Wingdings" pitchFamily="2" charset="2"/>
              <a:buChar char="q"/>
            </a:pP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Подростки 14-16 лет 27 %</a:t>
            </a:r>
            <a:endParaRPr lang="ru-RU" sz="2400" b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7" name="Диаграмма 6"/>
          <p:cNvGraphicFramePr/>
          <p:nvPr/>
        </p:nvGraphicFramePr>
        <p:xfrm>
          <a:off x="1785918" y="3143248"/>
          <a:ext cx="6215106" cy="335758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фон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0"/>
            <a:ext cx="7772400" cy="2671780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Кейс-технология </a:t>
            </a:r>
            <a:b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pic>
        <p:nvPicPr>
          <p:cNvPr id="7" name="Рисунок 6" descr="photo_2021-03-16_16-08-17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0034" y="3786190"/>
            <a:ext cx="4071966" cy="289323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Рисунок 5" descr="IMG_3867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714876" y="1071546"/>
            <a:ext cx="4143404" cy="276227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9" name="Рисунок 8" descr="photo_2021-03-17_08-58-34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0034" y="1071546"/>
            <a:ext cx="4000528" cy="257176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фон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0"/>
            <a:ext cx="7772400" cy="1470025"/>
          </a:xfrm>
        </p:spPr>
        <p:txBody>
          <a:bodyPr/>
          <a:lstStyle/>
          <a:p>
            <a:r>
              <a:rPr lang="ru-RU" altLang="ru-RU" u="sng" dirty="0" smtClean="0">
                <a:solidFill>
                  <a:srgbClr val="FF0000"/>
                </a:solidFill>
              </a:rPr>
              <a:t>Для чего нужен кейс?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28728" y="1500174"/>
            <a:ext cx="6400800" cy="1752600"/>
          </a:xfrm>
        </p:spPr>
        <p:txBody>
          <a:bodyPr>
            <a:normAutofit/>
          </a:bodyPr>
          <a:lstStyle/>
          <a:p>
            <a:r>
              <a:rPr lang="ru-RU" altLang="ru-RU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/>
          </a:p>
        </p:txBody>
      </p:sp>
      <p:pic>
        <p:nvPicPr>
          <p:cNvPr id="5" name="Рисунок 4" descr="11-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5786" y="1643050"/>
            <a:ext cx="7715304" cy="471490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фон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Picture 3" descr="H:\Москалева воспит.года\мастер-класс в ворде\кейс технологии\кейс - иллюстрации\кейс - вариации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348" y="1142984"/>
            <a:ext cx="7929618" cy="518458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Прямоугольник 6"/>
          <p:cNvSpPr/>
          <p:nvPr/>
        </p:nvSpPr>
        <p:spPr>
          <a:xfrm>
            <a:off x="1857356" y="214290"/>
            <a:ext cx="5429288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Фото-кейс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965</TotalTime>
  <Words>70</Words>
  <Application>Microsoft Office PowerPoint</Application>
  <PresentationFormat>Экран (4:3)</PresentationFormat>
  <Paragraphs>19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 Муниципальное бюджетное дошкольное образовательное учреждение детский сад «Радуга» </vt:lpstr>
      <vt:lpstr>Слайд 2</vt:lpstr>
      <vt:lpstr>Слайд 3</vt:lpstr>
      <vt:lpstr>Слайд 4</vt:lpstr>
      <vt:lpstr>Слайд 5</vt:lpstr>
      <vt:lpstr>Статистика ДТП с участием  детей за 2020 г.на территории ЯНАО</vt:lpstr>
      <vt:lpstr>Кейс-технология   </vt:lpstr>
      <vt:lpstr>Для чего нужен кейс?</vt:lpstr>
      <vt:lpstr>Слайд 9</vt:lpstr>
      <vt:lpstr>Слайд 10</vt:lpstr>
      <vt:lpstr>Диагностика уровня знаний детей  6-7 лет по ПДД 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бюджетное дошкольное образовательное учреждение детский сад «Радуга»</dc:title>
  <dc:creator>SOT</dc:creator>
  <cp:lastModifiedBy>SOT</cp:lastModifiedBy>
  <cp:revision>95</cp:revision>
  <dcterms:created xsi:type="dcterms:W3CDTF">2021-01-25T05:10:01Z</dcterms:created>
  <dcterms:modified xsi:type="dcterms:W3CDTF">2021-03-18T07:18:38Z</dcterms:modified>
</cp:coreProperties>
</file>