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706F27A-5E70-4FBA-A33F-889F5CB4B0C1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6712D76-52E1-408B-930D-D9185982F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16832"/>
            <a:ext cx="5723468" cy="393305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МОЯ , ЛЮБИМАЯ КОШКА МУРОЧКА!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196752"/>
            <a:ext cx="5712179" cy="40638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-\Desktop\дом. фото\масленица\20140113_134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112080">
            <a:off x="4577100" y="241663"/>
            <a:ext cx="3589386" cy="280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519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/>
          <a:lstStyle/>
          <a:p>
            <a:pPr lvl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меня дома живёт волшебное существо ! Это моя кошка , её зовут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Мурочка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 Она очень милая , игривая , умная и не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множко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хулиганка. Мура со мной  уже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 лет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и живём мы с ней душа в душу. И она мой ангел !!!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-\Desktop\дом. фото\масленица\20140113_2012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848101">
            <a:off x="890275" y="2415673"/>
            <a:ext cx="3720414" cy="279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-\Desktop\дом. фото\масленица\20140113_134334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847625">
            <a:off x="5488121" y="1805524"/>
            <a:ext cx="3168352" cy="372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392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-\Desktop\дом. фото\масленица\20140113_1343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7016" y="85192"/>
            <a:ext cx="2492896" cy="29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-\Desktop\дом. фото\масленица\20140113_2015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59480">
            <a:off x="3247720" y="1353584"/>
            <a:ext cx="566462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234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ВоТ</a:t>
            </a:r>
            <a:r>
              <a:rPr lang="ru-RU" dirty="0" smtClean="0"/>
              <a:t> и </a:t>
            </a:r>
            <a:r>
              <a:rPr lang="ru-RU" dirty="0" err="1" smtClean="0"/>
              <a:t>МоЯ</a:t>
            </a:r>
            <a:r>
              <a:rPr lang="ru-RU" dirty="0" smtClean="0"/>
              <a:t> </a:t>
            </a:r>
            <a:r>
              <a:rPr lang="ru-RU" dirty="0" err="1" smtClean="0"/>
              <a:t>кИсА</a:t>
            </a:r>
            <a:r>
              <a:rPr lang="ru-RU" dirty="0" smtClean="0"/>
              <a:t> !</a:t>
            </a:r>
            <a:endParaRPr lang="ru-RU" dirty="0"/>
          </a:p>
        </p:txBody>
      </p:sp>
      <p:pic>
        <p:nvPicPr>
          <p:cNvPr id="4098" name="Picture 2" descr="C:\Users\-\Desktop\дом. фото\масленица\IMG_06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9265" y="2119313"/>
            <a:ext cx="4804833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511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24</TotalTime>
  <Words>59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Кнопка</vt:lpstr>
      <vt:lpstr>МОЯ , ЛЮБИМАЯ КОШКА МУРОЧКА!</vt:lpstr>
      <vt:lpstr>Слайд 2</vt:lpstr>
      <vt:lpstr>Слайд 3</vt:lpstr>
      <vt:lpstr>ВоТ и МоЯ кИсА 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, ЛЮБИМАЯ КОШКА МУРОЧКА!</dc:title>
  <dc:creator>-</dc:creator>
  <cp:lastModifiedBy>Иванова С.М.</cp:lastModifiedBy>
  <cp:revision>4</cp:revision>
  <dcterms:created xsi:type="dcterms:W3CDTF">2014-01-19T15:34:20Z</dcterms:created>
  <dcterms:modified xsi:type="dcterms:W3CDTF">2021-04-07T16:31:06Z</dcterms:modified>
</cp:coreProperties>
</file>