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98" autoAdjust="0"/>
  </p:normalViewPr>
  <p:slideViewPr>
    <p:cSldViewPr snapToGrid="0">
      <p:cViewPr varScale="1">
        <p:scale>
          <a:sx n="57" d="100"/>
          <a:sy n="57" d="100"/>
        </p:scale>
        <p:origin x="67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47F49-EFC6-40E2-9799-D7F02315BA54}" type="datetimeFigureOut">
              <a:rPr lang="ru-RU" smtClean="0"/>
              <a:t>19.03.2020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989D4-92BF-48F7-83F7-8DF72203C8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633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47F49-EFC6-40E2-9799-D7F02315BA54}" type="datetimeFigureOut">
              <a:rPr lang="ru-RU" smtClean="0"/>
              <a:t>19.03.2020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989D4-92BF-48F7-83F7-8DF72203C8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827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47F49-EFC6-40E2-9799-D7F02315BA54}" type="datetimeFigureOut">
              <a:rPr lang="ru-RU" smtClean="0"/>
              <a:t>19.03.2020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989D4-92BF-48F7-83F7-8DF72203C8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1697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47F49-EFC6-40E2-9799-D7F02315BA54}" type="datetimeFigureOut">
              <a:rPr lang="ru-RU" smtClean="0"/>
              <a:t>19.03.2020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989D4-92BF-48F7-83F7-8DF72203C85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424998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47F49-EFC6-40E2-9799-D7F02315BA54}" type="datetimeFigureOut">
              <a:rPr lang="ru-RU" smtClean="0"/>
              <a:t>19.03.2020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989D4-92BF-48F7-83F7-8DF72203C8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2391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47F49-EFC6-40E2-9799-D7F02315BA54}" type="datetimeFigureOut">
              <a:rPr lang="ru-RU" smtClean="0"/>
              <a:t>19.03.2020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989D4-92BF-48F7-83F7-8DF72203C8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6715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47F49-EFC6-40E2-9799-D7F02315BA54}" type="datetimeFigureOut">
              <a:rPr lang="ru-RU" smtClean="0"/>
              <a:t>19.03.2020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989D4-92BF-48F7-83F7-8DF72203C8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8940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47F49-EFC6-40E2-9799-D7F02315BA54}" type="datetimeFigureOut">
              <a:rPr lang="ru-RU" smtClean="0"/>
              <a:t>19.03.2020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989D4-92BF-48F7-83F7-8DF72203C8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8556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47F49-EFC6-40E2-9799-D7F02315BA54}" type="datetimeFigureOut">
              <a:rPr lang="ru-RU" smtClean="0"/>
              <a:t>19.03.2020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989D4-92BF-48F7-83F7-8DF72203C8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071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47F49-EFC6-40E2-9799-D7F02315BA54}" type="datetimeFigureOut">
              <a:rPr lang="ru-RU" smtClean="0"/>
              <a:t>19.03.2020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989D4-92BF-48F7-83F7-8DF72203C8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487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47F49-EFC6-40E2-9799-D7F02315BA54}" type="datetimeFigureOut">
              <a:rPr lang="ru-RU" smtClean="0"/>
              <a:t>19.03.2020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989D4-92BF-48F7-83F7-8DF72203C8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501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47F49-EFC6-40E2-9799-D7F02315BA54}" type="datetimeFigureOut">
              <a:rPr lang="ru-RU" smtClean="0"/>
              <a:t>19.03.2020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989D4-92BF-48F7-83F7-8DF72203C8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640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47F49-EFC6-40E2-9799-D7F02315BA54}" type="datetimeFigureOut">
              <a:rPr lang="ru-RU" smtClean="0"/>
              <a:t>19.03.2020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989D4-92BF-48F7-83F7-8DF72203C8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631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47F49-EFC6-40E2-9799-D7F02315BA54}" type="datetimeFigureOut">
              <a:rPr lang="ru-RU" smtClean="0"/>
              <a:t>19.03.2020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989D4-92BF-48F7-83F7-8DF72203C8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235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47F49-EFC6-40E2-9799-D7F02315BA54}" type="datetimeFigureOut">
              <a:rPr lang="ru-RU" smtClean="0"/>
              <a:t>19.03.2020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989D4-92BF-48F7-83F7-8DF72203C8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877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47F49-EFC6-40E2-9799-D7F02315BA54}" type="datetimeFigureOut">
              <a:rPr lang="ru-RU" smtClean="0"/>
              <a:t>19.03.2020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989D4-92BF-48F7-83F7-8DF72203C8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835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47F49-EFC6-40E2-9799-D7F02315BA54}" type="datetimeFigureOut">
              <a:rPr lang="ru-RU" smtClean="0"/>
              <a:t>19.03.2020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C989D4-92BF-48F7-83F7-8DF72203C8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948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89747F49-EFC6-40E2-9799-D7F02315BA54}" type="datetimeFigureOut">
              <a:rPr lang="ru-RU" smtClean="0"/>
              <a:t>19.03.2020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989D4-92BF-48F7-83F7-8DF72203C8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2627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377" y="0"/>
            <a:ext cx="1224130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86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4471" y="0"/>
            <a:ext cx="63335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effectLst/>
              </a:rPr>
              <a:t>Родиной баскетбола являются Соединенные Штаты Америки. Игра была придумана в 1891 году в учебном центре Христианской молодежной ассоциации в Спрингфилде, штат Массачусетс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34471" y="1200329"/>
            <a:ext cx="900952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Чтобы оживить уроки по гимнастике, молодой преподаватель, уроженец Канады, доктор </a:t>
            </a:r>
            <a:r>
              <a:rPr lang="ru-RU" dirty="0" err="1" smtClean="0"/>
              <a:t>Дисеймс</a:t>
            </a:r>
            <a:r>
              <a:rPr lang="ru-RU" dirty="0" smtClean="0"/>
              <a:t> </a:t>
            </a:r>
            <a:r>
              <a:rPr lang="ru-RU" dirty="0" err="1" smtClean="0"/>
              <a:t>Нейсмит</a:t>
            </a:r>
            <a:r>
              <a:rPr lang="ru-RU" dirty="0" smtClean="0"/>
              <a:t> придумал новую игру. Он прикрепил к перилам балкона две фруктовые корзины без дна, в которые нужно было забрасывать футбольный мяч (</a:t>
            </a:r>
            <a:r>
              <a:rPr lang="ru-RU" dirty="0" err="1" smtClean="0"/>
              <a:t>basket</a:t>
            </a:r>
            <a:r>
              <a:rPr lang="ru-RU" dirty="0" smtClean="0"/>
              <a:t> - корзина, </a:t>
            </a:r>
            <a:r>
              <a:rPr lang="ru-RU" dirty="0" err="1" smtClean="0"/>
              <a:t>boll</a:t>
            </a:r>
            <a:r>
              <a:rPr lang="ru-RU" dirty="0" smtClean="0"/>
              <a:t> - мяч). Через год Д. </a:t>
            </a:r>
            <a:r>
              <a:rPr lang="ru-RU" dirty="0" err="1" smtClean="0"/>
              <a:t>Нейсмит</a:t>
            </a:r>
            <a:r>
              <a:rPr lang="ru-RU" dirty="0" smtClean="0"/>
              <a:t> разработал первые 13 пунктов баскетбольных правил. Почти первые же матчи по этим правилам вызвали и первые их изменения. Болельщики на балконах ловили улетавшие мячи и пытались их забросить в корзину противника, поэтому появляются щиты, которые стали защитой корзины. Уже в 1893г. появляются железные кольца с сеткой.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34471" y="3785652"/>
            <a:ext cx="9009529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двадцатые годы начинают активно создаваться национальные федерации баскетбола, проводятся первые международные встречи. Так в 1919г. состоялся баскетбольный турнир между армейскими командами США, Италии и Франции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9529" y="3630706"/>
            <a:ext cx="3182471" cy="3227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80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1318" y="0"/>
            <a:ext cx="7700682" cy="525837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" y="215153"/>
            <a:ext cx="43433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Датой зарождения баскетбола в России считается 1906г. Место рождения - Петербург, спортивное общество "Маяк"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" y="1415482"/>
            <a:ext cx="407445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Жизнь баскетбола начинается в начале двадцатых годов. Как самостоятельный предмет баскетбол вводится сначала в Главной военной школе физического образования трудящихся, а чуть позже - в Московском институте физической культуры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" y="4000805"/>
            <a:ext cx="636045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Первым первенством страны принято считать турнир баскетболистов, состоявшийся в 1923г. на Первом Всесоюзном празднике физкультуры. В этом же 1923г. появились в СССР и первые официальные правила. Второй раз первенство СССР было разыграно в 1924г., а третьим считается турнир на Всесоюзной спартакиаде 1928г. Только с 1934г. первенство СССР по баскетболу стало проводится ежегодно.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920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Баскетбол имеет не только оздоровительно-гигиеническое значение, но и агитационно-воспитательное. Баскетбол, как средство физического воспитания, нашел широкое применение в различных звеньях физкультурного движения, является увлекательной атлетической игрой, представляющей собой эффективное средство физического воспитания. </a:t>
            </a:r>
          </a:p>
          <a:p>
            <a:r>
              <a:rPr lang="ru-RU" dirty="0"/>
              <a:t>В</a:t>
            </a:r>
            <a:r>
              <a:rPr lang="ru-RU" dirty="0" smtClean="0"/>
              <a:t>ажное средство физического воспитания и оздоровления детей, включен в общеобразовательные программы средних школ, детских спортивных школ, детских садов. Разнообразие технических и тактических действий игры в баскетбол и собственно игровая деятельность обладают уникальными свойствами для формирования жизненно важных навыков и умений школьников, всестороннего развития их физических и психических качеств. Освоенные двигательные действия игры в баскетбол и сопряженные с ним физические упражнения являются эффективными средствами укрепления здоровья и рекреации и могут использоваться человеком на протяжении всей его жизни в самостоятельных формах занятий физической культуры </a:t>
            </a:r>
          </a:p>
          <a:p>
            <a:r>
              <a:rPr lang="ru-RU" dirty="0" smtClean="0"/>
              <a:t>Одна из важнейших задач, воспитание у детей потребности в повседневных занятиях физическими упражнениями. Решение этой задачи требует от преподавателя физической культуры настойчивости, творчества, много умений и знаний. И прежде всего, надо уметь строить не только свою деятельность, но и деятельность воспитанников. А для этого, в первую очередь, надо знать реальные возможности своих воспитанников.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5827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Закрепление достигнутых результатов и дальнейшее повышение уровня спортивного мастерства тесно переплетаются с массовой оздоровительной работой и квалифицированной подготовкой резервов из наиболее талантливых юношей и девушек. Такие резервы подготавливаются в детских спортивных школах. Многолетнее обучение детей требует учета особенностей их возрастного развития, и в связи с этим, тщательного набора средств и методов учебной работы. В настоящее время имеется много пособий, подробно освещающих современную технику баскетбола. В них изложены общие вопросы организации педагогической работы, а также приведены конкретные практические материалы, которые необходимо усваивать в определенном возрасте.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743" t="12753" r="-743" b="14202"/>
          <a:stretch/>
        </p:blipFill>
        <p:spPr>
          <a:xfrm>
            <a:off x="6763871" y="2931459"/>
            <a:ext cx="5478331" cy="34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8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14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Существуют разные программы: «Юный баскетболист», «</a:t>
            </a:r>
            <a:r>
              <a:rPr lang="ru-RU" dirty="0" err="1" smtClean="0"/>
              <a:t>Спортленд</a:t>
            </a:r>
            <a:r>
              <a:rPr lang="ru-RU" dirty="0" smtClean="0"/>
              <a:t>», которые разработаны в целях изменения существующей практики, а также оптимизации деятельности педагогов по обучению старших дошкольников элементам спортивной игры и упражнений, достижения  здоровья у детей, развития их двигательных способностей, улучшения физической подготовленности. При их разработке учитывалось, что новые двигательные системы, которые зависят от ситуации деятельности, формируются в основном в возрасте 5-7лет. На сегодняшний день, проблема воспитанников являются гаджеты, за счет которых дети не активны в спортивных играх и не увлекаются оздоровительными мероприятиями. Недостаточная физическая активность детей, особенно в период активного роста, когда ускоренное развитие скелета и мышечной массы не подкрепляется соответствующей тренировкой систем кровообращения и дыхания, является одной из причин ухудшения их здоровья, снижения жизненного тонуса.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6329" y="3939988"/>
            <a:ext cx="5925671" cy="2918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68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4630" y="0"/>
            <a:ext cx="3827369" cy="29986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107576"/>
            <a:ext cx="91440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Поэтому в стенах дошкольных образовательных учреждений создается программы психической и физической готовности к школе, чтобы воспитанник мог выдержать существенное напряжение, обусловленное режимом учебного дня.  Для этого и существуют, подвижные игры с элементами спорта ,как правило, они предполагают изменяющиеся условия тех или иных действий, большинство этих игр связано с проявлением двигательных способностей: скоростно-силовых, координационных, требующих выносливости, силы, гибкости. В играх с элементами спорта совершенствуются «чувство мышечных усилий», «чувство пространства», «чувство времени», функции различных анализаторов. Кроме того, подвижные игры с элементами спорта позволяют ребенку овладевать разнообразными, достаточно сложными видами действий, проявлять самостоятельность, активность, творчество.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3341" y="3800895"/>
            <a:ext cx="4182035" cy="2855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6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4812" y="0"/>
            <a:ext cx="5983941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Мой выбор остановлен на спортивной игре такой, как баскетбол. Так как игра с мячом – это своеобразная комплексная гимнастика. Дети упражняются не только в бросании и ловле мяча, забрасывании его в корзину, метании на дальность и в цель, но также в ходьбе, беге, прыжках. Выполняются движения в постоянно изменяющейся обстановке. Это способствует формированию у детей дошкольного возраста умений самостоятельно применять движения в зависимости от условий игры. У них еще слабо развита способность к точным движениям, поэтому любые действия с мячом оказывают положительное влияние на развитие этого качества. Кроме того, игра в баскетбол может проводиться в здании ДОУ, что делает ее актуальной в региональных суровых климатических условиях.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3259" y="0"/>
            <a:ext cx="62887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54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182</TotalTime>
  <Words>927</Words>
  <Application>Microsoft Office PowerPoint</Application>
  <PresentationFormat>Широкоэкранный</PresentationFormat>
  <Paragraphs>13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 3</vt:lpstr>
      <vt:lpstr>Ион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10</cp:revision>
  <dcterms:created xsi:type="dcterms:W3CDTF">2020-03-19T12:38:03Z</dcterms:created>
  <dcterms:modified xsi:type="dcterms:W3CDTF">2020-03-19T15:40:14Z</dcterms:modified>
</cp:coreProperties>
</file>