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1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00CC"/>
    <a:srgbClr val="FF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3E043-90E2-45AA-BF9F-3FC221C02EB0}" type="datetimeFigureOut">
              <a:rPr lang="ru-RU" smtClean="0"/>
              <a:pPr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0A1B2-419F-4E3D-A5E0-648A68FB440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vikki.pp.fi/BirgitMummu/Matkailu/Taustakuvat/Raamit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74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611560" y="548680"/>
            <a:ext cx="821571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00000"/>
                </a:solidFill>
                <a:latin typeface="Arial Black" pitchFamily="34" charset="0"/>
              </a:rPr>
              <a:t>Предметы старинного быта</a:t>
            </a:r>
          </a:p>
        </p:txBody>
      </p:sp>
      <p:pic>
        <p:nvPicPr>
          <p:cNvPr id="1028" name="Picture 4" descr="https://ds02.infourok.ru/uploads/ex/0dc8/0004dc3f-3d28b11d/2/img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19672" y="1556792"/>
            <a:ext cx="6192688" cy="46445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kki.pp.fi/BirgitMummu/Matkailu/Taustakuvat/Raamit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74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27584" y="332656"/>
            <a:ext cx="792088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Старые 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вещи напоминают </a:t>
            </a:r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нам о том, как жили люди раньше: что носили, что ели, что читали и чем писали. 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Они </a:t>
            </a:r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- наша история. И иногда могут научить нас чему-то очень важному и полезному, что 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ещё </a:t>
            </a:r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может пригодиться нам в жизни. </a:t>
            </a:r>
          </a:p>
        </p:txBody>
      </p:sp>
      <p:pic>
        <p:nvPicPr>
          <p:cNvPr id="17410" name="Picture 2" descr="http://itd1.mycdn.me/image?id=861320253778&amp;t=20&amp;plc=WEB&amp;tkn=*Vj3Yj8rXTCWQZxlC-u2WbRjy4Uw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35696" y="2708920"/>
            <a:ext cx="5684430" cy="379593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kki.pp.fi/BirgitMummu/Matkailu/Taustakuvat/Raamit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527"/>
            <a:ext cx="9144000" cy="684747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979712" y="548680"/>
            <a:ext cx="694826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Отгадайте загадку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1628800"/>
            <a:ext cx="698477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0000CC"/>
                </a:solidFill>
                <a:latin typeface="Arial Black" pitchFamily="34" charset="0"/>
              </a:rPr>
              <a:t>Книзу узок, верх широк,</a:t>
            </a:r>
            <a:br>
              <a:rPr lang="ru-RU" sz="3200" dirty="0">
                <a:solidFill>
                  <a:srgbClr val="0000CC"/>
                </a:solidFill>
                <a:latin typeface="Arial Black" pitchFamily="34" charset="0"/>
              </a:rPr>
            </a:br>
            <a:r>
              <a:rPr lang="ru-RU" sz="3200" dirty="0">
                <a:solidFill>
                  <a:srgbClr val="0000CC"/>
                </a:solidFill>
                <a:latin typeface="Arial Black" pitchFamily="34" charset="0"/>
              </a:rPr>
              <a:t>Не кастрюля </a:t>
            </a:r>
            <a:r>
              <a:rPr lang="ru-RU" sz="3200" dirty="0" smtClean="0">
                <a:solidFill>
                  <a:srgbClr val="0000CC"/>
                </a:solidFill>
                <a:latin typeface="Arial Black" pitchFamily="34" charset="0"/>
              </a:rPr>
              <a:t>…</a:t>
            </a:r>
            <a:endParaRPr lang="ru-RU" sz="3200" dirty="0">
              <a:solidFill>
                <a:srgbClr val="0000CC"/>
              </a:solidFill>
              <a:latin typeface="Arial Black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6056" y="2132856"/>
            <a:ext cx="1996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rgbClr val="0033CC"/>
                </a:solidFill>
                <a:latin typeface="Arial Black" pitchFamily="34" charset="0"/>
              </a:rPr>
              <a:t>ч</a:t>
            </a:r>
            <a:r>
              <a:rPr lang="ru-RU" sz="3200" dirty="0" smtClean="0">
                <a:solidFill>
                  <a:srgbClr val="0033CC"/>
                </a:solidFill>
                <a:latin typeface="Arial Black" pitchFamily="34" charset="0"/>
              </a:rPr>
              <a:t>угунок</a:t>
            </a:r>
            <a:endParaRPr lang="ru-RU" sz="3200" dirty="0">
              <a:solidFill>
                <a:srgbClr val="0033CC"/>
              </a:solidFill>
              <a:latin typeface="Arial Black" pitchFamily="34" charset="0"/>
            </a:endParaRPr>
          </a:p>
        </p:txBody>
      </p:sp>
      <p:pic>
        <p:nvPicPr>
          <p:cNvPr id="15362" name="Picture 2" descr="https://cs5.livemaster.ru/storage/e1/8d/fff4bf2388894d519b0a9628dc8w--vintazh-chugunok-10-litrov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339752" y="2924944"/>
            <a:ext cx="4608512" cy="3456384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kki.pp.fi/BirgitMummu/Matkailu/Taustakuvat/Raamit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0527"/>
            <a:ext cx="9144000" cy="6847473"/>
          </a:xfrm>
          <a:prstGeom prst="rect">
            <a:avLst/>
          </a:prstGeom>
          <a:noFill/>
        </p:spPr>
      </p:pic>
      <p:pic>
        <p:nvPicPr>
          <p:cNvPr id="16386" name="Picture 2" descr="http://samovarchiki.ru/uploads/fcke/gorshok%204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91680" y="476672"/>
            <a:ext cx="6048672" cy="288032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3717032"/>
            <a:ext cx="864096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rgbClr val="0033CC"/>
                </a:solidFill>
                <a:latin typeface="Arial Black" pitchFamily="34" charset="0"/>
              </a:rPr>
              <a:t>Чугунок – это посуда для варки и тушения пищи в печи. Называется так потому, что сделан из 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металла - чугун.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Чугун </a:t>
            </a:r>
            <a:r>
              <a:rPr lang="ru-RU" sz="2800" dirty="0">
                <a:solidFill>
                  <a:srgbClr val="0033CC"/>
                </a:solidFill>
                <a:latin typeface="Arial Black" pitchFamily="34" charset="0"/>
              </a:rPr>
              <a:t>быстро нагревается 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и </a:t>
            </a:r>
            <a:r>
              <a:rPr lang="ru-RU" sz="2800" dirty="0">
                <a:solidFill>
                  <a:srgbClr val="0033CC"/>
                </a:solidFill>
                <a:latin typeface="Arial Black" pitchFamily="34" charset="0"/>
              </a:rPr>
              <a:t>долго хранит тепло</a:t>
            </a:r>
            <a:r>
              <a:rPr lang="ru-RU" sz="2800" dirty="0" smtClean="0">
                <a:solidFill>
                  <a:srgbClr val="0033CC"/>
                </a:solidFill>
                <a:latin typeface="Arial Black" pitchFamily="34" charset="0"/>
              </a:rPr>
              <a:t>. Поэтому пища в чугунной посуде долго не остывает.</a:t>
            </a:r>
            <a:r>
              <a:rPr lang="ru-RU" sz="2800" dirty="0">
                <a:solidFill>
                  <a:srgbClr val="0033CC"/>
                </a:solidFill>
                <a:latin typeface="Arial Black" pitchFamily="34" charset="0"/>
              </a:rPr>
              <a:t> 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kki.pp.fi/BirgitMummu/Matkailu/Taustakuvat/Raamit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7473"/>
          </a:xfrm>
          <a:prstGeom prst="rect">
            <a:avLst/>
          </a:prstGeom>
          <a:noFill/>
        </p:spPr>
      </p:pic>
      <p:pic>
        <p:nvPicPr>
          <p:cNvPr id="19458" name="Picture 2" descr="https://s.pfst.net/2013.01/17555548806ff967f3e4dc43047c5d6e523b9fec3ba_b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07704" y="404664"/>
            <a:ext cx="5112568" cy="370561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539552" y="4293096"/>
            <a:ext cx="806489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Особенностью чугунка является его форма, 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зауженный </a:t>
            </a:r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к низу, расширяющийся к верхней 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части. </a:t>
            </a:r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Ф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орма </a:t>
            </a:r>
            <a:r>
              <a:rPr lang="ru-RU" sz="2400" dirty="0">
                <a:solidFill>
                  <a:srgbClr val="0033CC"/>
                </a:solidFill>
                <a:latin typeface="Arial Black" pitchFamily="34" charset="0"/>
              </a:rPr>
              <a:t>эта позволяет ставить чугунок в печь и вынимать его из печи с помощью специального 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предмета – </a:t>
            </a:r>
            <a:r>
              <a:rPr lang="ru-RU" sz="2400" dirty="0" err="1" smtClean="0">
                <a:solidFill>
                  <a:srgbClr val="0033CC"/>
                </a:solidFill>
                <a:latin typeface="Arial Black" pitchFamily="34" charset="0"/>
              </a:rPr>
              <a:t>ухватa</a:t>
            </a:r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.</a:t>
            </a:r>
            <a:endParaRPr lang="ru-RU" sz="2400" dirty="0">
              <a:solidFill>
                <a:srgbClr val="0033CC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slow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vikki.pp.fi/BirgitMummu/Matkailu/Taustakuvat/Raamit2.bmp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747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95536" y="2204864"/>
            <a:ext cx="860546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Осудил горшок чугунок, а сам весь в саже.</a:t>
            </a:r>
          </a:p>
          <a:p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Чугунный котел потешается над медным за то, что тот не чёрный.</a:t>
            </a:r>
          </a:p>
          <a:p>
            <a:r>
              <a:rPr lang="ru-RU" sz="2400" dirty="0" smtClean="0">
                <a:solidFill>
                  <a:srgbClr val="0033CC"/>
                </a:solidFill>
                <a:latin typeface="Arial Black" pitchFamily="34" charset="0"/>
              </a:rPr>
              <a:t>Горшок чугуну не товарищ, расшибётся об него.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476672"/>
            <a:ext cx="719459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>
                <a:solidFill>
                  <a:srgbClr val="993300"/>
                </a:solidFill>
                <a:latin typeface="Arial Black" pitchFamily="34" charset="0"/>
              </a:rPr>
              <a:t>Народная мудрость гласит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484784"/>
            <a:ext cx="483016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solidFill>
                  <a:srgbClr val="C00000"/>
                </a:solidFill>
                <a:latin typeface="Arial Black" pitchFamily="34" charset="0"/>
              </a:rPr>
              <a:t>Пословицы, поговорки</a:t>
            </a:r>
          </a:p>
        </p:txBody>
      </p:sp>
      <p:pic>
        <p:nvPicPr>
          <p:cNvPr id="18434" name="Picture 2" descr="https://besplatka.ua/aws/17/73/35/31/app/a06d8fd7431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627784" y="3789040"/>
            <a:ext cx="3744416" cy="280831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 dir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172</Words>
  <Application>Microsoft Office PowerPoint</Application>
  <PresentationFormat>Экран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user</cp:lastModifiedBy>
  <cp:revision>11</cp:revision>
  <dcterms:created xsi:type="dcterms:W3CDTF">2018-04-24T17:49:49Z</dcterms:created>
  <dcterms:modified xsi:type="dcterms:W3CDTF">2021-04-07T17:50:15Z</dcterms:modified>
</cp:coreProperties>
</file>