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60" r:id="rId4"/>
    <p:sldId id="261" r:id="rId5"/>
    <p:sldId id="257" r:id="rId6"/>
    <p:sldId id="262" r:id="rId7"/>
    <p:sldId id="258" r:id="rId8"/>
    <p:sldId id="259" r:id="rId9"/>
    <p:sldId id="263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52" d="100"/>
          <a:sy n="52" d="100"/>
        </p:scale>
        <p:origin x="84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864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5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99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11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3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95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453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0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9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98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8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75D0B-DE4A-4AFE-BFEB-3C04B545D922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7F223-B435-4EF8-AA5F-9FD45A2B67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2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7748"/>
            <a:ext cx="9132600" cy="68524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79372" y="1705232"/>
            <a:ext cx="5765424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Презентация к занятию по теме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«Шар. Предметы в форме шара».</a:t>
            </a:r>
          </a:p>
          <a:p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Для обучающихся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слуховой депривацией и ТМНР.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(Подготовительный, 1 класс).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2423" y="451574"/>
            <a:ext cx="3999323" cy="5425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261" y="4714328"/>
            <a:ext cx="6462320" cy="4938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9146" y="5355390"/>
            <a:ext cx="5492972" cy="6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8404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490037">
            <a:off x="2236573" y="2360140"/>
            <a:ext cx="46502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Молодец!</a:t>
            </a:r>
            <a:endParaRPr lang="ru-RU" sz="8000" b="1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24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984829" y="197708"/>
            <a:ext cx="789967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Форма: шар.</a:t>
            </a: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Цвет: </a:t>
            </a:r>
            <a:r>
              <a:rPr lang="ru-RU" sz="5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синий, </a:t>
            </a:r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красный,</a:t>
            </a:r>
          </a:p>
          <a:p>
            <a:r>
              <a:rPr lang="ru-RU" sz="5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5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желтый, </a:t>
            </a:r>
            <a:r>
              <a:rPr lang="ru-RU" sz="54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зелёный.</a:t>
            </a:r>
            <a:r>
              <a:rPr lang="ru-RU" dirty="0" smtClean="0">
                <a:solidFill>
                  <a:srgbClr val="008000"/>
                </a:solidFill>
              </a:rPr>
              <a:t>.</a:t>
            </a: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15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0413" y="5188226"/>
            <a:ext cx="24743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шар.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053" y="993913"/>
            <a:ext cx="3747052" cy="374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32" y="5416826"/>
            <a:ext cx="37669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апельсин.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2632" y="665922"/>
            <a:ext cx="4106495" cy="405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9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2913" y="5387546"/>
            <a:ext cx="24102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мяч.</a:t>
            </a:r>
            <a:endParaRPr lang="ru-RU" sz="4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103" y="735228"/>
            <a:ext cx="4219832" cy="421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4887" y="5301049"/>
            <a:ext cx="35904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помидор.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73" y="370704"/>
            <a:ext cx="3947984" cy="426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38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96631" y="5609967"/>
            <a:ext cx="31726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яблоко.</a:t>
            </a:r>
            <a:endParaRPr lang="ru-RU" sz="44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89" y="333632"/>
            <a:ext cx="3370542" cy="4868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11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83" y="5461687"/>
            <a:ext cx="27670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669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арбуз.</a:t>
            </a:r>
            <a:endParaRPr lang="ru-RU" sz="4400" b="1" dirty="0">
              <a:solidFill>
                <a:srgbClr val="6699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284" y="358346"/>
            <a:ext cx="5646088" cy="489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42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9084" y="471265"/>
            <a:ext cx="2206489" cy="646331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Зелёный</a:t>
            </a:r>
            <a:endParaRPr lang="ru-RU" sz="3600" b="1" dirty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7962" y="517857"/>
            <a:ext cx="2312389" cy="6463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Красный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75015" y="133137"/>
            <a:ext cx="1846967" cy="76944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Синий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27641" y="146256"/>
            <a:ext cx="1934662" cy="76944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Жёлтое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070" y="3672350"/>
            <a:ext cx="1782226" cy="15445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335" y="4558001"/>
            <a:ext cx="1472640" cy="14726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649" y="4064281"/>
            <a:ext cx="1595998" cy="23053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842" y="4287793"/>
            <a:ext cx="1370173" cy="1479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25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7 L -1.94444E-6 -3.7037E-7 C -0.00417 -0.00139 -0.00816 -0.00232 -0.01233 -0.00371 C -0.01493 -0.00463 -0.01754 -0.00672 -0.02031 -0.00741 L -0.02986 -0.00903 C -0.03125 -0.00973 -0.03247 -0.01065 -0.03386 -0.01088 C -0.0375 -0.01181 -0.04115 -0.01135 -0.04462 -0.01273 C -0.04722 -0.01366 -0.04896 -0.0169 -0.05139 -0.01806 C -0.05365 -0.01922 -0.06667 -0.02153 -0.06771 -0.02176 C -0.07101 -0.02315 -0.07309 -0.02361 -0.0757 -0.02709 C -0.08316 -0.03704 -0.07622 -0.03264 -0.08386 -0.03611 C -0.08472 -0.03797 -0.08524 -0.04051 -0.08663 -0.04167 C -0.08906 -0.04352 -0.09462 -0.04514 -0.09462 -0.04514 C -0.09566 -0.04699 -0.09618 -0.04931 -0.0974 -0.0507 C -0.09896 -0.05232 -0.10087 -0.05324 -0.10278 -0.05417 C -0.10677 -0.05625 -0.11077 -0.0581 -0.11493 -0.05949 C -0.1217 -0.06181 -0.11858 -0.06065 -0.12448 -0.0632 C -0.12587 -0.06435 -0.12709 -0.06574 -0.12847 -0.0669 C -0.13247 -0.06945 -0.13802 -0.06945 -0.14202 -0.07037 C -0.15243 -0.07292 -0.14393 -0.07361 -0.16094 -0.07593 C -0.19288 -0.0801 -0.16997 -0.07755 -0.22986 -0.0794 C -0.23577 -0.08056 -0.24149 -0.08195 -0.2474 -0.0831 C -0.25191 -0.0838 -0.25643 -0.08426 -0.26094 -0.08473 C -0.27396 -0.08658 -0.27101 -0.08611 -0.28264 -0.08843 C -0.28559 -0.08982 -0.28889 -0.09144 -0.29202 -0.09213 C -0.29601 -0.09283 -0.30018 -0.09329 -0.30417 -0.09375 C -0.34219 -0.09167 -0.33959 -0.09074 -0.38403 -0.09375 C -0.3882 -0.09422 -0.38837 -0.09699 -0.39202 -0.09931 C -0.39462 -0.1007 -0.39757 -0.10116 -0.40018 -0.10278 C -0.40191 -0.10417 -0.40365 -0.10556 -0.40556 -0.10648 C -0.40781 -0.10741 -0.41007 -0.10764 -0.41233 -0.10834 C -0.41406 -0.1088 -0.41597 -0.10973 -0.41771 -0.10996 C -0.45469 -0.11898 -0.4059 -0.10625 -0.43403 -0.11366 C -0.44479 -0.12084 -0.43334 -0.11435 -0.45018 -0.11898 C -0.45295 -0.11991 -0.45556 -0.12153 -0.45834 -0.12269 C -0.45972 -0.12338 -0.46094 -0.12408 -0.46233 -0.12454 C -0.46493 -0.12523 -0.47031 -0.12616 -0.47309 -0.12801 C -0.48247 -0.13426 -0.47101 -0.1301 -0.48403 -0.13357 C -0.48524 -0.13473 -0.48646 -0.13635 -0.48802 -0.13704 C -0.48976 -0.13797 -0.49184 -0.1375 -0.4934 -0.13889 C -0.49479 -0.14005 -0.49531 -0.1426 -0.49618 -0.14422 C -0.49653 -0.14607 -0.49688 -0.14792 -0.49757 -0.14977 C -0.49827 -0.15162 -0.5 -0.15301 -0.50018 -0.1551 C -0.50052 -0.16111 -0.49948 -0.16713 -0.49879 -0.17315 C -0.49861 -0.1757 -0.49757 -0.17778 -0.49757 -0.18033 C -0.49757 -0.18218 -0.49879 -0.175 -0.49879 -0.175 L -0.49879 -0.175 L -0.49879 -0.175 " pathEditMode="relative" ptsTypes="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7037E-7 L 2.22222E-6 3.7037E-7 C -0.0033 -0.0037 -0.00607 -0.00764 -0.00955 -0.01088 C -0.01076 -0.01204 -0.0125 -0.01157 -0.01354 -0.01273 C -0.01493 -0.01412 -0.0151 -0.0169 -0.01632 -0.01806 C -0.01736 -0.01921 -0.01909 -0.01898 -0.02031 -0.01991 C -0.02326 -0.02199 -0.02621 -0.02407 -0.02847 -0.02708 C -0.02986 -0.02893 -0.03073 -0.03148 -0.03246 -0.03264 C -0.03455 -0.03403 -0.03698 -0.0338 -0.03923 -0.03426 C -0.04149 -0.03565 -0.04375 -0.03727 -0.046 -0.03796 C -0.04913 -0.03889 -0.05243 -0.03889 -0.05555 -0.03981 C -0.05729 -0.04028 -0.05903 -0.04097 -0.06093 -0.04167 C -0.06545 -0.04282 -0.06996 -0.04398 -0.07448 -0.04514 L -0.08125 -0.04699 C -0.08298 -0.04815 -0.08472 -0.04977 -0.08663 -0.05046 C -0.08871 -0.05162 -0.09114 -0.05162 -0.0934 -0.05231 C -0.09479 -0.05278 -0.096 -0.0537 -0.09739 -0.05417 C -0.09965 -0.05486 -0.10191 -0.05532 -0.10416 -0.05602 C -0.10555 -0.05718 -0.10677 -0.05856 -0.10816 -0.05949 C -0.1118 -0.06227 -0.1158 -0.06343 -0.11909 -0.0669 C -0.12135 -0.06921 -0.12326 -0.07222 -0.12569 -0.07407 C -0.1309 -0.07755 -0.1368 -0.07963 -0.14201 -0.0831 C -0.14375 -0.08426 -0.14566 -0.08518 -0.14739 -0.08657 C -0.14878 -0.08773 -0.15 -0.08935 -0.15139 -0.09028 C -0.15278 -0.09097 -0.15416 -0.09143 -0.15555 -0.09213 C -0.15729 -0.09375 -0.15903 -0.09583 -0.16093 -0.09745 C -0.16215 -0.09838 -0.16371 -0.09815 -0.16493 -0.09931 C -0.17517 -0.10833 -0.16337 -0.10208 -0.17309 -0.10648 C -0.17448 -0.10764 -0.17587 -0.10856 -0.17708 -0.10995 C -0.18003 -0.11343 -0.18212 -0.11782 -0.18524 -0.12083 C -0.18889 -0.12454 -0.1934 -0.12685 -0.196 -0.13171 C -0.20382 -0.14537 -0.19618 -0.1338 -0.20416 -0.14259 C -0.21232 -0.15162 -0.20364 -0.14491 -0.21354 -0.15139 C -0.21458 -0.15393 -0.21528 -0.15648 -0.21632 -0.1588 C -0.21909 -0.16528 -0.21944 -0.16343 -0.2217 -0.1713 C -0.22465 -0.18171 -0.22048 -0.17616 -0.22708 -0.18218 C -0.2276 -0.18403 -0.22812 -0.18565 -0.22847 -0.1875 C -0.22899 -0.18981 -0.22916 -0.19236 -0.22986 -0.19468 C -0.23055 -0.19699 -0.23611 -0.20625 -0.23663 -0.20741 C -0.23802 -0.21018 -0.23906 -0.21366 -0.24062 -0.21643 C -0.24218 -0.21898 -0.24444 -0.22083 -0.246 -0.22361 C -0.24774 -0.22639 -0.24861 -0.22963 -0.25017 -0.23264 C -0.25364 -0.23958 -0.25399 -0.23958 -0.25816 -0.24514 C -0.25868 -0.24815 -0.25885 -0.25139 -0.25955 -0.25417 C -0.26007 -0.25625 -0.26146 -0.25764 -0.26232 -0.25972 C -0.26701 -0.2706 -0.2625 -0.26343 -0.26909 -0.27222 C -0.26944 -0.27407 -0.26979 -0.27593 -0.27031 -0.27755 C -0.27118 -0.28009 -0.27239 -0.28241 -0.27309 -0.28495 C -0.27378 -0.2875 -0.27465 -0.29468 -0.27587 -0.29745 C -0.27691 -0.30023 -0.28177 -0.3081 -0.28385 -0.31018 C -0.28507 -0.31111 -0.28663 -0.31134 -0.28802 -0.31181 C -0.28889 -0.31366 -0.28923 -0.3162 -0.29062 -0.31736 C -0.29271 -0.31875 -0.29566 -0.31713 -0.29739 -0.31898 C -0.30833 -0.33125 -0.28993 -0.32315 -0.30278 -0.32801 C -0.30468 -0.3287 -0.30642 -0.32917 -0.30816 -0.32986 C -0.31093 -0.33102 -0.31632 -0.33356 -0.31632 -0.33356 C -0.32847 -0.33264 -0.3401 -0.3338 -0.35156 -0.32801 C -0.35521 -0.32616 -0.3585 -0.32268 -0.36232 -0.32083 C -0.3658 -0.31921 -0.36979 -0.31944 -0.37309 -0.31736 C -0.37587 -0.31551 -0.37847 -0.31343 -0.38125 -0.31181 C -0.3842 -0.31042 -0.3875 -0.30949 -0.39062 -0.30833 C -0.396 -0.30625 -0.39722 -0.30625 -0.40278 -0.30463 C -0.40642 -0.30255 -0.41423 -0.29699 -0.41909 -0.29745 C -0.425 -0.29792 -0.43073 -0.29977 -0.43663 -0.30116 C -0.43802 -0.30278 -0.43906 -0.30532 -0.44062 -0.30648 C -0.44323 -0.30833 -0.44878 -0.31018 -0.44878 -0.31018 C -0.44965 -0.3125 -0.45 -0.31528 -0.45156 -0.31736 C -0.45295 -0.31921 -0.45521 -0.31944 -0.45694 -0.32083 C -0.45833 -0.32199 -0.45972 -0.32292 -0.46093 -0.32454 C -0.46302 -0.32731 -0.46441 -0.33056 -0.46632 -0.33356 C -0.46892 -0.33727 -0.47448 -0.34421 -0.47448 -0.34421 C -0.47552 -0.34861 -0.47587 -0.35162 -0.47847 -0.35509 C -0.47968 -0.35671 -0.48125 -0.35764 -0.48264 -0.3588 C -0.4835 -0.36111 -0.48455 -0.36343 -0.48524 -0.36597 C -0.48576 -0.36759 -0.48593 -0.36968 -0.48663 -0.3713 C -0.48732 -0.37338 -0.48837 -0.375 -0.48941 -0.37685 C -0.49218 -0.39236 -0.48871 -0.37546 -0.4934 -0.3912 C -0.49444 -0.39468 -0.496 -0.40208 -0.496 -0.40208 C -0.49566 -0.40741 -0.49566 -0.41296 -0.49479 -0.41829 C -0.49427 -0.42037 -0.49271 -0.42153 -0.49201 -0.42361 C -0.48975 -0.43056 -0.49218 -0.43287 -0.48941 -0.42893 L -0.48941 -0.42893 " pathEditMode="relative" ptsTypes="AAAAAAAAAAAAAAA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05556E-6 -3.7037E-6 L -8.05556E-6 -3.7037E-6 C -0.0007 -0.00764 -0.00209 -0.03264 -0.00417 -0.04514 C -0.00487 -0.05 -0.00608 -0.05463 -0.00678 -0.05949 C -0.00817 -0.06875 -0.00799 -0.07754 -0.00955 -0.08657 C -0.01025 -0.09097 -0.01129 -0.09514 -0.01216 -0.0993 C -0.01181 -0.10347 -0.01146 -0.10764 -0.01094 -0.1118 C -0.01042 -0.11551 -0.01008 -0.11898 -0.00955 -0.12268 C -0.00886 -0.12662 -0.00799 -0.13125 -0.00678 -0.13518 C -0.00591 -0.13819 -0.00539 -0.14143 -0.00417 -0.14421 C -0.00174 -0.1493 0.0019 -0.15324 0.00399 -0.15879 C 0.00746 -0.16829 0.0052 -0.16412 0.01076 -0.17129 C 0.01701 -0.18819 0.00885 -0.16759 0.01892 -0.1875 C 0.02499 -0.2 0.01718 -0.19028 0.0269 -0.20023 C 0.02829 -0.20324 0.02968 -0.20625 0.03107 -0.20926 C 0.03194 -0.21111 0.03263 -0.21296 0.03367 -0.21458 C 0.03489 -0.2162 0.03645 -0.2169 0.03767 -0.21829 C 0.04461 -0.2412 0.03437 -0.20972 0.05399 -0.24884 C 0.05572 -0.25231 0.05746 -0.25602 0.05937 -0.25972 C 0.06249 -0.26504 0.06614 -0.26991 0.06892 -0.27592 C 0.07013 -0.27893 0.07117 -0.28217 0.07291 -0.28495 C 0.07482 -0.28773 0.07777 -0.28912 0.07968 -0.29213 C 0.08176 -0.29537 0.08298 -0.29954 0.08506 -0.30278 C 0.08871 -0.30903 0.08992 -0.30833 0.09444 -0.31366 C 0.09687 -0.31643 0.09878 -0.31991 0.10121 -0.32268 C 0.10381 -0.32546 0.10937 -0.32986 0.10937 -0.32986 C 0.12447 -0.35995 0.1052 -0.31782 0.11614 -0.35694 C 0.11649 -0.3581 0.11788 -0.35579 0.11892 -0.35509 L 0.11892 -0.35509 " pathEditMode="relative" ptsTypes="AAAAAAAAAAAAAAAAAAAAAAAAAAA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2.77778E-7 7.40741E-7 C 0.0026 -0.00486 0.00486 -0.01018 0.00799 -0.01458 C 0.00903 -0.01597 0.01094 -0.01505 0.01215 -0.01643 C 0.01354 -0.01782 0.01701 -0.02731 0.01753 -0.02893 C 0.01806 -0.03125 0.01788 -0.03403 0.01875 -0.03611 C 0.01979 -0.03796 0.02153 -0.03866 0.02292 -0.03981 C 0.02378 -0.04213 0.02483 -0.04444 0.02552 -0.04699 C 0.02726 -0.05185 0.02795 -0.06134 0.03229 -0.06319 L 0.03646 -0.06505 C 0.04444 -0.07592 0.03576 -0.06551 0.04722 -0.07407 C 0.04913 -0.07546 0.05069 -0.07801 0.0526 -0.0794 C 0.05382 -0.08032 0.05521 -0.08079 0.0566 -0.08125 C 0.06319 -0.0838 0.06163 -0.08264 0.06875 -0.08472 C 0.0724 -0.08588 0.07604 -0.08727 0.07969 -0.08842 C 0.08646 -0.09074 0.08333 -0.08935 0.08906 -0.0919 C 0.08993 -0.09375 0.09045 -0.0963 0.09184 -0.09745 C 0.0934 -0.09884 0.09549 -0.09838 0.09722 -0.0993 C 0.09913 -0.10023 0.10069 -0.10185 0.1026 -0.10278 C 0.1059 -0.10463 0.10868 -0.10509 0.11198 -0.10648 C 0.11337 -0.10694 0.11476 -0.10764 0.11615 -0.10833 C 0.12396 -0.11875 0.1158 -0.10995 0.12969 -0.11551 C 0.13125 -0.11597 0.13212 -0.11829 0.13368 -0.11898 C 0.13576 -0.12014 0.13819 -0.12014 0.14045 -0.12083 C 0.14184 -0.1213 0.14306 -0.12222 0.14444 -0.12268 C 0.14635 -0.12338 0.14809 -0.12384 0.14983 -0.12454 C 0.1526 -0.12546 0.15799 -0.12801 0.15799 -0.12801 C 0.15938 -0.12986 0.16042 -0.13194 0.16198 -0.13356 C 0.16319 -0.13449 0.16476 -0.13449 0.16615 -0.13518 C 0.16788 -0.13634 0.16962 -0.13773 0.17153 -0.13889 C 0.17274 -0.13958 0.17431 -0.13981 0.17552 -0.14074 C 0.17743 -0.14167 0.17899 -0.14352 0.1809 -0.14421 C 0.18872 -0.14745 0.18785 -0.14467 0.19444 -0.14792 C 0.19635 -0.14884 0.19809 -0.15046 0.19983 -0.15139 C 0.20122 -0.15231 0.2026 -0.15278 0.20399 -0.15324 C 0.21458 -0.15717 0.21319 -0.15648 0.22292 -0.1588 C 0.22552 -0.15995 0.2283 -0.16134 0.2309 -0.16227 C 0.23802 -0.16481 0.24549 -0.16505 0.2526 -0.16597 C 0.25434 -0.16713 0.25608 -0.16875 0.25799 -0.16944 C 0.26788 -0.17361 0.27465 -0.17384 0.28507 -0.175 L 0.30399 -0.17662 C 0.30799 -0.17708 0.31198 -0.17801 0.31615 -0.17847 L 0.32969 -0.18032 C 0.33281 -0.18079 0.33594 -0.18148 0.33906 -0.18217 L 0.34983 -0.1838 C 0.36111 -0.18588 0.37205 -0.18866 0.38368 -0.18935 C 0.4066 -0.19074 0.42951 -0.19051 0.4526 -0.1912 C 0.45573 -0.19167 0.45885 -0.19236 0.46198 -0.19282 C 0.47604 -0.19491 0.47535 -0.19352 0.48628 -0.19653 C 0.49618 -0.19907 0.48733 -0.19699 0.49722 -0.20185 C 0.49896 -0.20278 0.50069 -0.20324 0.5026 -0.2037 C 0.52135 -0.21875 0.49774 -0.20046 0.51615 -0.21273 C 0.51753 -0.21366 0.51858 -0.21551 0.52014 -0.21643 C 0.52448 -0.21852 0.52917 -0.21991 0.53368 -0.22176 C 0.53628 -0.22407 0.53889 -0.22708 0.54167 -0.22893 C 0.54931 -0.23403 0.54635 -0.22639 0.55521 -0.23426 C 0.56128 -0.23958 0.55764 -0.2375 0.56615 -0.23981 C 0.57292 -0.24884 0.56701 -0.24259 0.57413 -0.24699 C 0.57778 -0.2493 0.58142 -0.25185 0.5849 -0.25417 C 0.58681 -0.25532 0.58837 -0.25717 0.59045 -0.25787 L 0.59583 -0.25949 C 0.59722 -0.26088 0.59844 -0.26227 0.59983 -0.26319 C 0.61007 -0.26921 0.61528 -0.26736 0.6283 -0.26852 C 0.62986 -0.26921 0.63576 -0.27083 0.63767 -0.27222 C 0.63906 -0.27315 0.64045 -0.27454 0.64167 -0.27569 C 0.64219 -0.28241 0.64236 -0.28912 0.64306 -0.2956 C 0.64323 -0.29745 0.6441 -0.29907 0.64444 -0.30092 C 0.64514 -0.30579 0.64531 -0.31065 0.64583 -0.31551 C 0.64722 -0.33472 0.64705 -0.32963 0.64705 -0.34236 L 0.64705 -0.34236 " pathEditMode="relative" ptsTypes="AAAAAAAAAAAAAAAA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</TotalTime>
  <Words>74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Вл. Гуденко</dc:creator>
  <cp:lastModifiedBy>Людмила Вл. Гуденко</cp:lastModifiedBy>
  <cp:revision>17</cp:revision>
  <dcterms:created xsi:type="dcterms:W3CDTF">2020-04-10T12:59:17Z</dcterms:created>
  <dcterms:modified xsi:type="dcterms:W3CDTF">2021-04-07T13:55:14Z</dcterms:modified>
</cp:coreProperties>
</file>