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  <p:sldId id="256" r:id="rId4"/>
    <p:sldId id="263" r:id="rId5"/>
    <p:sldId id="264" r:id="rId6"/>
    <p:sldId id="258" r:id="rId7"/>
    <p:sldId id="265" r:id="rId8"/>
    <p:sldId id="266" r:id="rId9"/>
    <p:sldId id="260" r:id="rId10"/>
    <p:sldId id="261" r:id="rId11"/>
    <p:sldId id="262" r:id="rId12"/>
    <p:sldId id="270" r:id="rId13"/>
    <p:sldId id="272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9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ACF0BF-8D4F-4FAE-A706-66D353A2505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4DD7-2D6B-418E-B45F-0EDDAAFCB8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179512" y="96888"/>
            <a:ext cx="8853056" cy="157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916833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</a:p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детских конфликтов в детском саду.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научить детей дружить»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404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260a2229c5b381b3c7eee67f4f51aa4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064896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288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251520" y="135539"/>
            <a:ext cx="8568952" cy="121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im0-tub-ru.yandex.net/i?id=f1235ab89a389750fc87556aff9b2c30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3" r="4641" b="4048"/>
          <a:stretch/>
        </p:blipFill>
        <p:spPr bwMode="auto">
          <a:xfrm>
            <a:off x="251520" y="1358784"/>
            <a:ext cx="8568951" cy="507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5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im0-tub-ru.yandex.net/i?id=e97ffbd13d31dbb707e172d4588aa895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3" y="31884"/>
            <a:ext cx="3110832" cy="43406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im0-tub-ru.yandex.net/i?id=790d35bd5196730a258fb4d8b0a4e42a-sr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268760"/>
            <a:ext cx="3261831" cy="43491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im0-tub-ru.yandex.net/i?id=80106fe2538acac5b29361d3c675b705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089" y="409183"/>
            <a:ext cx="3015692" cy="3908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39897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0-tub-ru.yandex.net/i?id=b48d6b38cbc663217a4d464cc9179fb6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88"/>
            <a:ext cx="9171353" cy="687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062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dacce4b4c313dafccd39b57ccccd5158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" t="6390" r="8524" b="8155"/>
          <a:stretch/>
        </p:blipFill>
        <p:spPr bwMode="auto">
          <a:xfrm>
            <a:off x="395535" y="260648"/>
            <a:ext cx="8331489" cy="638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690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666528"/>
            <a:ext cx="64086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0" y="-16799"/>
            <a:ext cx="9144000" cy="236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496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6b523d68e198a4c9af9d3684489b8371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9" r="8312" b="7102"/>
          <a:stretch/>
        </p:blipFill>
        <p:spPr bwMode="auto">
          <a:xfrm>
            <a:off x="268970" y="1772816"/>
            <a:ext cx="8763598" cy="453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179512" y="96888"/>
            <a:ext cx="8853056" cy="157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843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443313" y="-1"/>
            <a:ext cx="8545405" cy="122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3df12182910266bf4cbc9af38beb2e94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3"/>
          <a:stretch/>
        </p:blipFill>
        <p:spPr bwMode="auto">
          <a:xfrm>
            <a:off x="443313" y="1220786"/>
            <a:ext cx="8545405" cy="55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11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0-tub-ru.yandex.net/i?id=6005c66d8009ba6359508d1735b5df4d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2" t="11104" r="10193"/>
          <a:stretch/>
        </p:blipFill>
        <p:spPr bwMode="auto">
          <a:xfrm>
            <a:off x="1302327" y="374073"/>
            <a:ext cx="7093528" cy="609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 rot="5400000">
            <a:off x="-2777837" y="2777835"/>
            <a:ext cx="6858000" cy="130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683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0-tub-ru.yandex.net/i?id=75ff9a6acf3e646f56dc5d708c442567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3" t="25548" r="169" b="10182"/>
          <a:stretch/>
        </p:blipFill>
        <p:spPr bwMode="auto">
          <a:xfrm>
            <a:off x="275067" y="1524533"/>
            <a:ext cx="8545405" cy="474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275067" y="0"/>
            <a:ext cx="8545405" cy="15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461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11476" y="127364"/>
            <a:ext cx="8853056" cy="157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628800"/>
            <a:ext cx="86130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 возникновения конфликтов могут быть:</a:t>
            </a:r>
          </a:p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недостаточная инициативность ребенка в установлении контактов с ровесниками;</a:t>
            </a:r>
          </a:p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между играющими эмоциональных устремлений;</a:t>
            </a:r>
          </a:p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различные умения и возможности.</a:t>
            </a:r>
          </a:p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каждый по-своему отвечает требованиям педагога и сверстников и создает отношение к себе. Особую роль в возникновении конфликтов играют межличностные отношения, а именно умение общаться.</a:t>
            </a:r>
          </a:p>
        </p:txBody>
      </p:sp>
    </p:spTree>
    <p:extLst>
      <p:ext uri="{BB962C8B-B14F-4D97-AF65-F5344CB8AC3E}">
        <p14:creationId xmlns:p14="http://schemas.microsoft.com/office/powerpoint/2010/main" val="3311187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76" y="1997839"/>
            <a:ext cx="91325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конфликта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деструктивный</a:t>
            </a:r>
            <a:r>
              <a:rPr lang="ru-RU" sz="2800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«Уйду, и не буду с ним играть»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 буду играть»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Конструктивный</a:t>
            </a: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Предложу другую игру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«Спрошу у ребят, во что лучше поиграть»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разрешении детских конфликтов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обеспечивает нахождение </a:t>
            </a:r>
            <a:r>
              <a:rPr lang="ru-RU" sz="2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«общего языка»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является результатом достижения понимания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pic>
        <p:nvPicPr>
          <p:cNvPr id="3" name="Picture 2" descr="https://im0-tub-ru.yandex.net/i?id=2a0def7423c6d8b0c31709ff8fc8c5c5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" t="17784" r="1584" b="59186"/>
          <a:stretch/>
        </p:blipFill>
        <p:spPr bwMode="auto">
          <a:xfrm>
            <a:off x="11476" y="127364"/>
            <a:ext cx="9132524" cy="16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89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algn="ctr"/>
            <a:r>
              <a:rPr lang="ru-RU" sz="2400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конфликтов.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16000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общения детей со сверстниками.</a:t>
            </a:r>
          </a:p>
          <a:p>
            <a:pPr marL="216000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основных методов, приемов, форм обучения детей конструктивным </a:t>
            </a:r>
            <a:r>
              <a:rPr lang="ru-RU" sz="24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разрешения конфликтов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используются: </a:t>
            </a:r>
          </a:p>
          <a:p>
            <a:pPr marL="216000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сюжетно-ролевые игры (с наличием проблемной ситуации);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имитационные игры (имитация человеческого процесса);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интерактивные игры (игры на взаимодействие);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социально-поведенческие тренинги (обучение конструктивному поведению в конфликтной ситуации);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обыгрывание конфликтных ситуаций и моделировании выхода из них;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чтение художественных произведений и их обсуждение; </a:t>
            </a:r>
            <a:b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просмотр и обсуждение мультфильмов; </a:t>
            </a:r>
          </a:p>
          <a:p>
            <a:pPr marL="216000"/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мирилки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пословивицы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поговорки,правила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дружбы.</a:t>
            </a:r>
          </a:p>
        </p:txBody>
      </p:sp>
    </p:spTree>
    <p:extLst>
      <p:ext uri="{BB962C8B-B14F-4D97-AF65-F5344CB8AC3E}">
        <p14:creationId xmlns:p14="http://schemas.microsoft.com/office/powerpoint/2010/main" val="3577822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0-tub-ru.yandex.net/i?id=f793b63b32fc71f7a58bcda64ff3061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244" y="61911"/>
            <a:ext cx="4305272" cy="315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ru.yandex.net/i?id=d8d65f64e7fd1532d969c547c053a5c3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00" y="9263"/>
            <a:ext cx="4637444" cy="309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3ab1d556854d09019e68250bb2592e13-l&amp;n=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" t="6289" r="5173" b="3557"/>
          <a:stretch/>
        </p:blipFill>
        <p:spPr bwMode="auto">
          <a:xfrm>
            <a:off x="145800" y="3336527"/>
            <a:ext cx="4637444" cy="308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0-tub-ru.yandex.net/i?id=6af56b8ab1be9561b7170ec0bc86fafc-l&amp;n=1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7" t="8097" r="4030" b="5983"/>
          <a:stretch/>
        </p:blipFill>
        <p:spPr bwMode="auto">
          <a:xfrm>
            <a:off x="4605154" y="3336526"/>
            <a:ext cx="4545586" cy="308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9547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271</TotalTime>
  <Words>245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Михей</dc:creator>
  <cp:lastModifiedBy>Михей</cp:lastModifiedBy>
  <cp:revision>22</cp:revision>
  <dcterms:created xsi:type="dcterms:W3CDTF">2019-03-12T17:01:18Z</dcterms:created>
  <dcterms:modified xsi:type="dcterms:W3CDTF">2021-04-07T20:51:35Z</dcterms:modified>
</cp:coreProperties>
</file>