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EBD0ED-1178-4A14-AC10-E72C71ACE161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21B618-BBC9-4C86-9740-35F9B87CD4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979712" y="2420888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Звери весной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6176" y="5517232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воспитатель</a:t>
            </a:r>
          </a:p>
          <a:p>
            <a:r>
              <a:rPr lang="ru-RU" dirty="0" smtClean="0"/>
              <a:t>Логунова М.Г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4077072"/>
            <a:ext cx="4039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2</a:t>
            </a:r>
            <a:r>
              <a:rPr lang="ru-RU" sz="3600" dirty="0" smtClean="0"/>
              <a:t> младшая группа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33338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51" y="1412776"/>
            <a:ext cx="7638755" cy="50384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5653" y="755263"/>
            <a:ext cx="7428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Весна – период пробуждения и расцвета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518011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0" y="1121913"/>
            <a:ext cx="4087876" cy="43724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27665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Появляются детеныши и у лисиц</a:t>
            </a:r>
            <a:r>
              <a:rPr lang="ru-RU" dirty="0" smtClean="0"/>
              <a:t>.</a:t>
            </a:r>
            <a:r>
              <a:rPr lang="ru-RU" dirty="0"/>
              <a:t> К лисятам никого не подпускает их мама – лиса. Она охраняет нору. Мама — лиса внимательно следит, нет ли рядом опасности.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924944"/>
            <a:ext cx="5032852" cy="379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78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2303495"/>
            <a:ext cx="5904655" cy="44284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1117"/>
            <a:ext cx="72007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Ёжики просыпаются после зимней спячки, только когда прогревается его норка. А норка прогревается, когда земля оттаивает. В конце марта, в начале апреля вы можете прийти в лес и услышать под кустами фырканье, кашель и шуршание прошлогодними листьями. Это наверняка ёжик. А если проснулся ёжик, значит, зима уже точно не вернётся.</a:t>
            </a:r>
          </a:p>
        </p:txBody>
      </p:sp>
    </p:spTree>
    <p:extLst>
      <p:ext uri="{BB962C8B-B14F-4D97-AF65-F5344CB8AC3E}">
        <p14:creationId xmlns:p14="http://schemas.microsoft.com/office/powerpoint/2010/main" val="75231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0648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  Мама — зайчиха кормит зайчат, и сразу же убегает, оставляя их одних под кустом. А зайчата сидят под кустиком три — четыре дня – ждут, когда их покормит новая мама — зайчиха.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7110199" cy="484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512492"/>
            <a:ext cx="7112144" cy="53341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30963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 апреле просыпается и выходит из берлоги медведица с подросшими медвежатами. Она бродит по лесу – ищет пищу: вырывает луковицы и корешки растений, ищет личинок.</a:t>
            </a:r>
          </a:p>
          <a:p>
            <a:r>
              <a:rPr lang="ru-RU" b="1" dirty="0"/>
              <a:t>Выйдя из берлоги, медведь потягивается, катается, старается размяться после зимней спячки, приводит в порядок свою шубу. И ищет еду.</a:t>
            </a:r>
          </a:p>
        </p:txBody>
      </p:sp>
    </p:spTree>
    <p:extLst>
      <p:ext uri="{BB962C8B-B14F-4D97-AF65-F5344CB8AC3E}">
        <p14:creationId xmlns:p14="http://schemas.microsoft.com/office/powerpoint/2010/main" val="2386641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476" y="1079718"/>
            <a:ext cx="5132348" cy="5013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404664"/>
            <a:ext cx="41399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У белки тоже появляются весной бельчата. Они рождаются голыми, беспомощными, ничего не видят. Мама-белка о них  заботится, два месяца  кормит бельчат молоком. А вот папа -  белка не живет с семьей, он живет отдельно.</a:t>
            </a:r>
          </a:p>
          <a:p>
            <a:r>
              <a:rPr lang="ru-RU" b="1" dirty="0"/>
              <a:t>Много времени мама — белка тратит на поиски корма, иначе бельчата вырастут хилыми и больными. Бельчата требуют особого внимания от белки — мамы, их нужно укрывать, согревать, кормить. Только через месяц бельчата открывают глаза  и начинают выглядывать из гнезда.</a:t>
            </a:r>
          </a:p>
        </p:txBody>
      </p:sp>
    </p:spTree>
    <p:extLst>
      <p:ext uri="{BB962C8B-B14F-4D97-AF65-F5344CB8AC3E}">
        <p14:creationId xmlns:p14="http://schemas.microsoft.com/office/powerpoint/2010/main" val="567189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88640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Весной многие животные линяют..</a:t>
            </a:r>
          </a:p>
          <a:p>
            <a:r>
              <a:rPr lang="ru-RU" dirty="0"/>
              <a:t> Они меняют зимнюю шубку – теплую, толстую – на летнюю, более легкую. Линяют весной зайцы, лисы, медведи, лоси. Белка становится снова рыжей, а не серебристой как зимой.</a:t>
            </a:r>
          </a:p>
          <a:p>
            <a:r>
              <a:rPr lang="ru-RU" dirty="0"/>
              <a:t>Чтобы быстрее сбросить белую шерсть, заяц катается по траве, трётся о ветви кустов и стволы деревьев.  Поэтому в лесу весной можно увидеть клочки заячьей шерсти на стеблях, ветвях, в зарослях.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3831691" cy="2608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06660"/>
            <a:ext cx="3765510" cy="23534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617" y="4136824"/>
            <a:ext cx="4134383" cy="272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444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1178</TotalTime>
  <Words>170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2021-03-24T04:58:42Z</dcterms:created>
  <dcterms:modified xsi:type="dcterms:W3CDTF">2021-03-31T07:26:13Z</dcterms:modified>
</cp:coreProperties>
</file>