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9" r:id="rId5"/>
    <p:sldId id="262" r:id="rId6"/>
    <p:sldId id="263" r:id="rId7"/>
    <p:sldId id="264" r:id="rId8"/>
    <p:sldId id="265" r:id="rId9"/>
    <p:sldId id="268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88" d="100"/>
          <a:sy n="88" d="100"/>
        </p:scale>
        <p:origin x="2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10304_125416~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663" y="339002"/>
            <a:ext cx="2664296" cy="3263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78959" y="832699"/>
            <a:ext cx="5872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latin typeface="Comic Sans MS" pitchFamily="66" charset="0"/>
                <a:cs typeface="Times New Roman" pitchFamily="18" charset="0"/>
              </a:rPr>
              <a:t>Чекмарева Людмила Геннадьевна</a:t>
            </a:r>
          </a:p>
          <a:p>
            <a:pPr algn="ctr"/>
            <a:r>
              <a:rPr lang="ru-RU" b="1" dirty="0" smtClean="0">
                <a:latin typeface="Comic Sans MS" pitchFamily="66" charset="0"/>
                <a:cs typeface="Times New Roman" pitchFamily="18" charset="0"/>
              </a:rPr>
              <a:t>Воронежская обл., г. Бобров</a:t>
            </a:r>
          </a:p>
          <a:p>
            <a:pPr algn="ctr"/>
            <a:r>
              <a:rPr lang="ru-RU" b="1" dirty="0" smtClean="0">
                <a:latin typeface="Comic Sans MS" pitchFamily="66" charset="0"/>
                <a:cs typeface="Times New Roman" pitchFamily="18" charset="0"/>
              </a:rPr>
              <a:t>МБДОУ «Бобровский детский сад №5 «Сказка»</a:t>
            </a:r>
            <a:endParaRPr lang="ru-RU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1488" y="3602214"/>
            <a:ext cx="92037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Мастер-класс для педагогов</a:t>
            </a:r>
          </a:p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«Применение информационно-коммуникативной технологии: мультипликация в ДОУ»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656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0930" y="2943496"/>
            <a:ext cx="87126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latin typeface="Comic Sans MS" panose="030F0702030302020204" pitchFamily="66" charset="0"/>
              </a:rPr>
              <a:t>Творческих 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3513662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897" y="1188553"/>
            <a:ext cx="95010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Цель: </a:t>
            </a:r>
            <a:r>
              <a:rPr lang="ru-RU" sz="2400" dirty="0">
                <a:latin typeface="Comic Sans MS" panose="030F0702030302020204" pitchFamily="66" charset="0"/>
              </a:rPr>
              <a:t>повышение уровня профессиональной компетентности педагогов через знакомство с работой </a:t>
            </a:r>
            <a:r>
              <a:rPr lang="ru-RU" sz="2400" dirty="0" err="1">
                <a:latin typeface="Comic Sans MS" panose="030F0702030302020204" pitchFamily="66" charset="0"/>
              </a:rPr>
              <a:t>мультстудии</a:t>
            </a:r>
            <a:r>
              <a:rPr lang="ru-RU" sz="2400" dirty="0">
                <a:latin typeface="Comic Sans MS" panose="030F0702030302020204" pitchFamily="66" charset="0"/>
              </a:rPr>
              <a:t> «Я творю мир</a:t>
            </a:r>
            <a:r>
              <a:rPr lang="ru-RU" sz="2400" dirty="0" smtClean="0">
                <a:latin typeface="Comic Sans MS" panose="030F0702030302020204" pitchFamily="66" charset="0"/>
              </a:rPr>
              <a:t>».</a:t>
            </a:r>
          </a:p>
          <a:p>
            <a:endParaRPr lang="ru-RU" sz="2400" dirty="0">
              <a:latin typeface="Comic Sans MS" panose="030F0702030302020204" pitchFamily="66" charset="0"/>
            </a:endParaRPr>
          </a:p>
          <a:p>
            <a:r>
              <a:rPr lang="ru-RU" sz="2400" b="1" dirty="0">
                <a:latin typeface="Comic Sans MS" panose="030F0702030302020204" pitchFamily="66" charset="0"/>
              </a:rPr>
              <a:t>Задачи: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Comic Sans MS" panose="030F0702030302020204" pitchFamily="66" charset="0"/>
              </a:rPr>
              <a:t>обучение педагогов практическому применению </a:t>
            </a:r>
            <a:r>
              <a:rPr lang="ru-RU" sz="2400" dirty="0" err="1">
                <a:latin typeface="Comic Sans MS" panose="030F0702030302020204" pitchFamily="66" charset="0"/>
              </a:rPr>
              <a:t>мультстудии</a:t>
            </a:r>
            <a:r>
              <a:rPr lang="ru-RU" sz="2400" dirty="0">
                <a:latin typeface="Comic Sans MS" panose="030F0702030302020204" pitchFamily="66" charset="0"/>
              </a:rPr>
              <a:t> «Я творю мир» при реализации образовательной программы.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latin typeface="Comic Sans MS" panose="030F0702030302020204" pitchFamily="66" charset="0"/>
              </a:rPr>
              <a:t>организация продуктивной деятельности на основе синтеза художественного и технического творчества. </a:t>
            </a:r>
          </a:p>
          <a:p>
            <a:pPr marL="342900" lvl="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latin typeface="Comic Sans MS" panose="030F0702030302020204" pitchFamily="66" charset="0"/>
              </a:rPr>
              <a:t>стимулирование педагогов к использованию ИКТ в образовательном 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4231649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3800" y="182879"/>
            <a:ext cx="5129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Техники создания мультфильма: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7883" y="1358474"/>
            <a:ext cx="2812869" cy="26746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800" y="4447417"/>
            <a:ext cx="4323320" cy="22629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1569" y="1286718"/>
            <a:ext cx="2891248" cy="27147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3904" y="912487"/>
            <a:ext cx="248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Техника-перекладка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37642" y="912487"/>
            <a:ext cx="3113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Пластилиновая анимация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40482" y="4001430"/>
            <a:ext cx="271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Предметная анимация</a:t>
            </a:r>
          </a:p>
        </p:txBody>
      </p:sp>
    </p:spTree>
    <p:extLst>
      <p:ext uri="{BB962C8B-B14F-4D97-AF65-F5344CB8AC3E}">
        <p14:creationId xmlns:p14="http://schemas.microsoft.com/office/powerpoint/2010/main" val="3028192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омб 5"/>
          <p:cNvSpPr/>
          <p:nvPr/>
        </p:nvSpPr>
        <p:spPr>
          <a:xfrm>
            <a:off x="385576" y="3759744"/>
            <a:ext cx="1252179" cy="107986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HUE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4154" y="4874795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HUE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Animation</a:t>
            </a:r>
            <a:endParaRPr lang="ru-RU" sz="1400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78467" y="322216"/>
            <a:ext cx="4443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err="1" smtClean="0">
                <a:latin typeface="Comic Sans MS" panose="030F0702030302020204" pitchFamily="66" charset="0"/>
              </a:rPr>
              <a:t>Мультстудия</a:t>
            </a:r>
            <a:r>
              <a:rPr lang="ru-RU" sz="2400" dirty="0" smtClean="0">
                <a:latin typeface="Comic Sans MS" panose="030F0702030302020204" pitchFamily="66" charset="0"/>
              </a:rPr>
              <a:t> «Я творю мир»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97" y="783881"/>
            <a:ext cx="2598115" cy="1872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5"/>
          <a:stretch/>
        </p:blipFill>
        <p:spPr>
          <a:xfrm>
            <a:off x="8778855" y="1014450"/>
            <a:ext cx="904283" cy="25798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547193" y="-308645"/>
            <a:ext cx="2621281" cy="51380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70035">
            <a:off x="2213837" y="4092598"/>
            <a:ext cx="2772661" cy="23722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3986" y="3736889"/>
            <a:ext cx="2422878" cy="258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98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172" y="165463"/>
            <a:ext cx="3561394" cy="29086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2936" y="165463"/>
            <a:ext cx="2181361" cy="37012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1531" y="4049485"/>
            <a:ext cx="2190069" cy="2490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468" y="3866706"/>
            <a:ext cx="3667676" cy="26734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18409" y="1308198"/>
            <a:ext cx="2861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Первый этап</a:t>
            </a:r>
          </a:p>
          <a:p>
            <a:r>
              <a:rPr lang="ru-RU" sz="2000" dirty="0" smtClean="0">
                <a:latin typeface="Comic Sans MS" panose="030F0702030302020204" pitchFamily="66" charset="0"/>
              </a:rPr>
              <a:t>Придумываем сюжет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62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02"/>
          <a:stretch/>
        </p:blipFill>
        <p:spPr>
          <a:xfrm>
            <a:off x="190534" y="218734"/>
            <a:ext cx="2713113" cy="33430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5005" y="1018905"/>
            <a:ext cx="3330285" cy="32831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474" y="3722914"/>
            <a:ext cx="2569029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7916" y="2495006"/>
            <a:ext cx="2641599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5373" y="128715"/>
            <a:ext cx="6388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Второй этап</a:t>
            </a:r>
          </a:p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Создаем, или выбираем героев для мультфильма</a:t>
            </a:r>
          </a:p>
        </p:txBody>
      </p:sp>
    </p:spTree>
    <p:extLst>
      <p:ext uri="{BB962C8B-B14F-4D97-AF65-F5344CB8AC3E}">
        <p14:creationId xmlns:p14="http://schemas.microsoft.com/office/powerpoint/2010/main" val="3860648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182" y="1767840"/>
            <a:ext cx="3433549" cy="30697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1543" y="3901440"/>
            <a:ext cx="4929051" cy="25429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0663" y="1767840"/>
            <a:ext cx="2098000" cy="25167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20894" y="529309"/>
            <a:ext cx="40703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Третий этап</a:t>
            </a:r>
          </a:p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Снимаем передвижение героев</a:t>
            </a:r>
          </a:p>
        </p:txBody>
      </p:sp>
    </p:spTree>
    <p:extLst>
      <p:ext uri="{BB962C8B-B14F-4D97-AF65-F5344CB8AC3E}">
        <p14:creationId xmlns:p14="http://schemas.microsoft.com/office/powerpoint/2010/main" val="783559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5062" y="285469"/>
            <a:ext cx="8865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Четвертый этап. Делаем монтаж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088" y="1105989"/>
            <a:ext cx="898126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04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918516" y="487332"/>
            <a:ext cx="3858585" cy="68884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52555" y="374467"/>
            <a:ext cx="61814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Определение опыта педагогов в сфере </a:t>
            </a:r>
          </a:p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Мультипликации </a:t>
            </a:r>
          </a:p>
        </p:txBody>
      </p:sp>
    </p:spTree>
    <p:extLst>
      <p:ext uri="{BB962C8B-B14F-4D97-AF65-F5344CB8AC3E}">
        <p14:creationId xmlns:p14="http://schemas.microsoft.com/office/powerpoint/2010/main" val="14389393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475</TotalTime>
  <Words>138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Comic Sans MS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2021-03-31T17:38:49Z</dcterms:created>
  <dcterms:modified xsi:type="dcterms:W3CDTF">2021-04-07T13:35:09Z</dcterms:modified>
</cp:coreProperties>
</file>