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8" r:id="rId4"/>
    <p:sldId id="260" r:id="rId5"/>
    <p:sldId id="262" r:id="rId6"/>
    <p:sldId id="264" r:id="rId7"/>
    <p:sldId id="263" r:id="rId8"/>
    <p:sldId id="265" r:id="rId9"/>
    <p:sldId id="266" r:id="rId10"/>
    <p:sldId id="267" r:id="rId11"/>
    <p:sldId id="269" r:id="rId12"/>
    <p:sldId id="270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ntamin_Is" initials="S" lastIdx="1" clrIdx="0">
    <p:extLst>
      <p:ext uri="{19B8F6BF-5375-455C-9EA6-DF929625EA0E}">
        <p15:presenceInfo xmlns:p15="http://schemas.microsoft.com/office/powerpoint/2012/main" userId="Sintamin_I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9C8C7A-7C1B-4E9C-9BB3-2D3BC63295AA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0D21AEF-6D5E-4C1E-A8C0-96FF3AED2E77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</a:p>
      </dgm:t>
    </dgm:pt>
    <dgm:pt modelId="{461BFB68-D864-4F3F-B6A3-9DF29B5ADB66}" type="parTrans" cxnId="{E87D6B49-1D49-4865-9604-F1ECBB8F4F3B}">
      <dgm:prSet/>
      <dgm:spPr/>
      <dgm:t>
        <a:bodyPr/>
        <a:lstStyle/>
        <a:p>
          <a:endParaRPr lang="ru-RU"/>
        </a:p>
      </dgm:t>
    </dgm:pt>
    <dgm:pt modelId="{7D50533D-68BE-431A-B65C-04524B4B4883}" type="sibTrans" cxnId="{E87D6B49-1D49-4865-9604-F1ECBB8F4F3B}">
      <dgm:prSet/>
      <dgm:spPr/>
      <dgm:t>
        <a:bodyPr/>
        <a:lstStyle/>
        <a:p>
          <a:endParaRPr lang="ru-RU"/>
        </a:p>
      </dgm:t>
    </dgm:pt>
    <dgm:pt modelId="{99B12C95-D16A-4B92-80D4-9EABEFA8C831}">
      <dgm:prSet phldrT="[Текст]" custT="1"/>
      <dgm:spPr/>
      <dgm:t>
        <a:bodyPr/>
        <a:lstStyle/>
        <a:p>
          <a:r>
            <a:rPr lang="ru-RU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коммуникативных навыков</a:t>
          </a:r>
          <a:endParaRPr lang="ru-RU" sz="3200" b="1" dirty="0"/>
        </a:p>
      </dgm:t>
    </dgm:pt>
    <dgm:pt modelId="{0CB90BCE-BEB9-47CE-97E1-88A87AAC61A5}" type="parTrans" cxnId="{8162E179-5432-47E3-BA25-EEE729758C2C}">
      <dgm:prSet/>
      <dgm:spPr/>
      <dgm:t>
        <a:bodyPr/>
        <a:lstStyle/>
        <a:p>
          <a:endParaRPr lang="ru-RU"/>
        </a:p>
      </dgm:t>
    </dgm:pt>
    <dgm:pt modelId="{0390F07A-FB2B-42E4-8926-0C76E20F3980}" type="sibTrans" cxnId="{8162E179-5432-47E3-BA25-EEE729758C2C}">
      <dgm:prSet/>
      <dgm:spPr/>
      <dgm:t>
        <a:bodyPr/>
        <a:lstStyle/>
        <a:p>
          <a:endParaRPr lang="ru-RU"/>
        </a:p>
      </dgm:t>
    </dgm:pt>
    <dgm:pt modelId="{B94D3DE2-7E3B-4DEC-B83B-FC206ACDC60F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</a:p>
      </dgm:t>
    </dgm:pt>
    <dgm:pt modelId="{FC5F99E1-090A-445E-B745-A1CD3EA605CF}" type="parTrans" cxnId="{13ED7C8C-8AE0-43F5-A48C-BF1DCDD97953}">
      <dgm:prSet/>
      <dgm:spPr/>
      <dgm:t>
        <a:bodyPr/>
        <a:lstStyle/>
        <a:p>
          <a:endParaRPr lang="ru-RU"/>
        </a:p>
      </dgm:t>
    </dgm:pt>
    <dgm:pt modelId="{E9C3E2F1-24CC-459F-BC83-3D66E1C49469}" type="sibTrans" cxnId="{13ED7C8C-8AE0-43F5-A48C-BF1DCDD97953}">
      <dgm:prSet/>
      <dgm:spPr/>
      <dgm:t>
        <a:bodyPr/>
        <a:lstStyle/>
        <a:p>
          <a:endParaRPr lang="ru-RU"/>
        </a:p>
      </dgm:t>
    </dgm:pt>
    <dgm:pt modelId="{1A4D7073-35A7-42CC-B889-10DFC6C666BE}">
      <dgm:prSet phldrT="[Текст]" custT="1"/>
      <dgm:spPr/>
      <dgm:t>
        <a:bodyPr/>
        <a:lstStyle/>
        <a:p>
          <a:r>
            <a:rPr lang="ru-RU" sz="32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умение детей играть, объединяясь в игре;</a:t>
          </a:r>
          <a:endParaRPr lang="ru-RU" sz="3200" b="1" dirty="0"/>
        </a:p>
      </dgm:t>
    </dgm:pt>
    <dgm:pt modelId="{48C2A509-7970-4000-A886-E4477DFF1B2B}" type="parTrans" cxnId="{B50F209C-29B1-4A7B-9171-22BCF0D23BEC}">
      <dgm:prSet/>
      <dgm:spPr/>
      <dgm:t>
        <a:bodyPr/>
        <a:lstStyle/>
        <a:p>
          <a:endParaRPr lang="ru-RU"/>
        </a:p>
      </dgm:t>
    </dgm:pt>
    <dgm:pt modelId="{E2BD025D-67DA-495D-A016-53D2A0BB3E16}" type="sibTrans" cxnId="{B50F209C-29B1-4A7B-9171-22BCF0D23BEC}">
      <dgm:prSet/>
      <dgm:spPr/>
      <dgm:t>
        <a:bodyPr/>
        <a:lstStyle/>
        <a:p>
          <a:endParaRPr lang="ru-RU"/>
        </a:p>
      </dgm:t>
    </dgm:pt>
    <dgm:pt modelId="{9CCDF85C-8C8C-4225-BB91-71FAF2E2A75A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</a:p>
      </dgm:t>
    </dgm:pt>
    <dgm:pt modelId="{FC1285D2-ADBC-4B1F-9D6D-A02EAC4EB8F3}" type="parTrans" cxnId="{77B8ED1E-EF09-4EFE-897B-D181FF7949FD}">
      <dgm:prSet/>
      <dgm:spPr/>
      <dgm:t>
        <a:bodyPr/>
        <a:lstStyle/>
        <a:p>
          <a:endParaRPr lang="ru-RU"/>
        </a:p>
      </dgm:t>
    </dgm:pt>
    <dgm:pt modelId="{9F1C114A-4AD2-48E0-9EB1-C355F566E4D3}" type="sibTrans" cxnId="{77B8ED1E-EF09-4EFE-897B-D181FF7949FD}">
      <dgm:prSet/>
      <dgm:spPr/>
      <dgm:t>
        <a:bodyPr/>
        <a:lstStyle/>
        <a:p>
          <a:endParaRPr lang="ru-RU"/>
        </a:p>
      </dgm:t>
    </dgm:pt>
    <dgm:pt modelId="{DDAF0C12-EB6B-4717-86D4-E076C68F9707}">
      <dgm:prSet phldrT="[Текст]" custT="1"/>
      <dgm:spPr/>
      <dgm:t>
        <a:bodyPr/>
        <a:lstStyle/>
        <a:p>
          <a:r>
            <a:rPr lang="ru-RU" sz="3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закрепление знания цветов;</a:t>
          </a:r>
          <a:endParaRPr lang="ru-RU" sz="3200" b="1" dirty="0"/>
        </a:p>
      </dgm:t>
    </dgm:pt>
    <dgm:pt modelId="{A3D12140-C74F-4284-970F-8C46AEB23BAD}" type="parTrans" cxnId="{BA91A618-BB74-424A-B932-2274C3210185}">
      <dgm:prSet/>
      <dgm:spPr/>
      <dgm:t>
        <a:bodyPr/>
        <a:lstStyle/>
        <a:p>
          <a:endParaRPr lang="ru-RU"/>
        </a:p>
      </dgm:t>
    </dgm:pt>
    <dgm:pt modelId="{6C3F593B-5309-47B6-A725-7090989DC84C}" type="sibTrans" cxnId="{BA91A618-BB74-424A-B932-2274C3210185}">
      <dgm:prSet/>
      <dgm:spPr/>
      <dgm:t>
        <a:bodyPr/>
        <a:lstStyle/>
        <a:p>
          <a:endParaRPr lang="ru-RU"/>
        </a:p>
      </dgm:t>
    </dgm:pt>
    <dgm:pt modelId="{F2CA288D-46D1-4E56-99A6-2D80FF73CF1E}" type="pres">
      <dgm:prSet presAssocID="{039C8C7A-7C1B-4E9C-9BB3-2D3BC63295AA}" presName="linearFlow" presStyleCnt="0">
        <dgm:presLayoutVars>
          <dgm:dir/>
          <dgm:animLvl val="lvl"/>
          <dgm:resizeHandles val="exact"/>
        </dgm:presLayoutVars>
      </dgm:prSet>
      <dgm:spPr/>
    </dgm:pt>
    <dgm:pt modelId="{34C3E00A-A50C-4FFE-AF62-1F71901BCB3A}" type="pres">
      <dgm:prSet presAssocID="{00D21AEF-6D5E-4C1E-A8C0-96FF3AED2E77}" presName="composite" presStyleCnt="0"/>
      <dgm:spPr/>
    </dgm:pt>
    <dgm:pt modelId="{34D9202C-69B1-431E-BCE3-72CCD7624782}" type="pres">
      <dgm:prSet presAssocID="{00D21AEF-6D5E-4C1E-A8C0-96FF3AED2E77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93C5907A-E383-417A-9088-62BDFD82AEFF}" type="pres">
      <dgm:prSet presAssocID="{00D21AEF-6D5E-4C1E-A8C0-96FF3AED2E77}" presName="descendantText" presStyleLbl="alignAcc1" presStyleIdx="0" presStyleCnt="3">
        <dgm:presLayoutVars>
          <dgm:bulletEnabled val="1"/>
        </dgm:presLayoutVars>
      </dgm:prSet>
      <dgm:spPr/>
    </dgm:pt>
    <dgm:pt modelId="{0904D7EE-7E54-4307-B056-6D4648BB1FE2}" type="pres">
      <dgm:prSet presAssocID="{7D50533D-68BE-431A-B65C-04524B4B4883}" presName="sp" presStyleCnt="0"/>
      <dgm:spPr/>
    </dgm:pt>
    <dgm:pt modelId="{997F9320-9A81-4310-922F-D1BF91BF586B}" type="pres">
      <dgm:prSet presAssocID="{B94D3DE2-7E3B-4DEC-B83B-FC206ACDC60F}" presName="composite" presStyleCnt="0"/>
      <dgm:spPr/>
    </dgm:pt>
    <dgm:pt modelId="{EBE0C096-522D-4D76-A80E-41C4D7EEC490}" type="pres">
      <dgm:prSet presAssocID="{B94D3DE2-7E3B-4DEC-B83B-FC206ACDC60F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7E34F12-657E-45DC-BAD9-41BB4322FB31}" type="pres">
      <dgm:prSet presAssocID="{B94D3DE2-7E3B-4DEC-B83B-FC206ACDC60F}" presName="descendantText" presStyleLbl="alignAcc1" presStyleIdx="1" presStyleCnt="3">
        <dgm:presLayoutVars>
          <dgm:bulletEnabled val="1"/>
        </dgm:presLayoutVars>
      </dgm:prSet>
      <dgm:spPr/>
    </dgm:pt>
    <dgm:pt modelId="{E9CFA239-E2B8-4178-B057-3DD131C84F83}" type="pres">
      <dgm:prSet presAssocID="{E9C3E2F1-24CC-459F-BC83-3D66E1C49469}" presName="sp" presStyleCnt="0"/>
      <dgm:spPr/>
    </dgm:pt>
    <dgm:pt modelId="{FFD9BE75-64AE-4774-A21B-61EBB9619560}" type="pres">
      <dgm:prSet presAssocID="{9CCDF85C-8C8C-4225-BB91-71FAF2E2A75A}" presName="composite" presStyleCnt="0"/>
      <dgm:spPr/>
    </dgm:pt>
    <dgm:pt modelId="{BF1FDBF7-6965-458E-A747-99415ED6E204}" type="pres">
      <dgm:prSet presAssocID="{9CCDF85C-8C8C-4225-BB91-71FAF2E2A75A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52371D0A-6E95-4536-BEEA-3E2F04336CF1}" type="pres">
      <dgm:prSet presAssocID="{9CCDF85C-8C8C-4225-BB91-71FAF2E2A75A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BA91A618-BB74-424A-B932-2274C3210185}" srcId="{9CCDF85C-8C8C-4225-BB91-71FAF2E2A75A}" destId="{DDAF0C12-EB6B-4717-86D4-E076C68F9707}" srcOrd="0" destOrd="0" parTransId="{A3D12140-C74F-4284-970F-8C46AEB23BAD}" sibTransId="{6C3F593B-5309-47B6-A725-7090989DC84C}"/>
    <dgm:cxn modelId="{77B8ED1E-EF09-4EFE-897B-D181FF7949FD}" srcId="{039C8C7A-7C1B-4E9C-9BB3-2D3BC63295AA}" destId="{9CCDF85C-8C8C-4225-BB91-71FAF2E2A75A}" srcOrd="2" destOrd="0" parTransId="{FC1285D2-ADBC-4B1F-9D6D-A02EAC4EB8F3}" sibTransId="{9F1C114A-4AD2-48E0-9EB1-C355F566E4D3}"/>
    <dgm:cxn modelId="{8CC92C3A-18AA-479E-805D-8B5332C21E0B}" type="presOf" srcId="{9CCDF85C-8C8C-4225-BB91-71FAF2E2A75A}" destId="{BF1FDBF7-6965-458E-A747-99415ED6E204}" srcOrd="0" destOrd="0" presId="urn:microsoft.com/office/officeart/2005/8/layout/chevron2"/>
    <dgm:cxn modelId="{2BE5FF67-3978-42F1-B050-6A98A3E5925D}" type="presOf" srcId="{99B12C95-D16A-4B92-80D4-9EABEFA8C831}" destId="{93C5907A-E383-417A-9088-62BDFD82AEFF}" srcOrd="0" destOrd="0" presId="urn:microsoft.com/office/officeart/2005/8/layout/chevron2"/>
    <dgm:cxn modelId="{E87D6B49-1D49-4865-9604-F1ECBB8F4F3B}" srcId="{039C8C7A-7C1B-4E9C-9BB3-2D3BC63295AA}" destId="{00D21AEF-6D5E-4C1E-A8C0-96FF3AED2E77}" srcOrd="0" destOrd="0" parTransId="{461BFB68-D864-4F3F-B6A3-9DF29B5ADB66}" sibTransId="{7D50533D-68BE-431A-B65C-04524B4B4883}"/>
    <dgm:cxn modelId="{64963E59-499B-4ECC-9AA4-966C9ABEF571}" type="presOf" srcId="{B94D3DE2-7E3B-4DEC-B83B-FC206ACDC60F}" destId="{EBE0C096-522D-4D76-A80E-41C4D7EEC490}" srcOrd="0" destOrd="0" presId="urn:microsoft.com/office/officeart/2005/8/layout/chevron2"/>
    <dgm:cxn modelId="{8162E179-5432-47E3-BA25-EEE729758C2C}" srcId="{00D21AEF-6D5E-4C1E-A8C0-96FF3AED2E77}" destId="{99B12C95-D16A-4B92-80D4-9EABEFA8C831}" srcOrd="0" destOrd="0" parTransId="{0CB90BCE-BEB9-47CE-97E1-88A87AAC61A5}" sibTransId="{0390F07A-FB2B-42E4-8926-0C76E20F3980}"/>
    <dgm:cxn modelId="{9CB94787-002B-4C3A-8EBD-123E6ACBD916}" type="presOf" srcId="{1A4D7073-35A7-42CC-B889-10DFC6C666BE}" destId="{97E34F12-657E-45DC-BAD9-41BB4322FB31}" srcOrd="0" destOrd="0" presId="urn:microsoft.com/office/officeart/2005/8/layout/chevron2"/>
    <dgm:cxn modelId="{DD60B58B-2263-46FF-8D45-902CE607D8D1}" type="presOf" srcId="{00D21AEF-6D5E-4C1E-A8C0-96FF3AED2E77}" destId="{34D9202C-69B1-431E-BCE3-72CCD7624782}" srcOrd="0" destOrd="0" presId="urn:microsoft.com/office/officeart/2005/8/layout/chevron2"/>
    <dgm:cxn modelId="{13ED7C8C-8AE0-43F5-A48C-BF1DCDD97953}" srcId="{039C8C7A-7C1B-4E9C-9BB3-2D3BC63295AA}" destId="{B94D3DE2-7E3B-4DEC-B83B-FC206ACDC60F}" srcOrd="1" destOrd="0" parTransId="{FC5F99E1-090A-445E-B745-A1CD3EA605CF}" sibTransId="{E9C3E2F1-24CC-459F-BC83-3D66E1C49469}"/>
    <dgm:cxn modelId="{B50F209C-29B1-4A7B-9171-22BCF0D23BEC}" srcId="{B94D3DE2-7E3B-4DEC-B83B-FC206ACDC60F}" destId="{1A4D7073-35A7-42CC-B889-10DFC6C666BE}" srcOrd="0" destOrd="0" parTransId="{48C2A509-7970-4000-A886-E4477DFF1B2B}" sibTransId="{E2BD025D-67DA-495D-A016-53D2A0BB3E16}"/>
    <dgm:cxn modelId="{F9B6C89D-D30E-4253-99AB-0793AA3C32E0}" type="presOf" srcId="{DDAF0C12-EB6B-4717-86D4-E076C68F9707}" destId="{52371D0A-6E95-4536-BEEA-3E2F04336CF1}" srcOrd="0" destOrd="0" presId="urn:microsoft.com/office/officeart/2005/8/layout/chevron2"/>
    <dgm:cxn modelId="{BCC7EA9D-B4DF-4366-918F-F0184F3975EF}" type="presOf" srcId="{039C8C7A-7C1B-4E9C-9BB3-2D3BC63295AA}" destId="{F2CA288D-46D1-4E56-99A6-2D80FF73CF1E}" srcOrd="0" destOrd="0" presId="urn:microsoft.com/office/officeart/2005/8/layout/chevron2"/>
    <dgm:cxn modelId="{8B3348AB-0DAD-4D7D-9E54-8AB1BD67B302}" type="presParOf" srcId="{F2CA288D-46D1-4E56-99A6-2D80FF73CF1E}" destId="{34C3E00A-A50C-4FFE-AF62-1F71901BCB3A}" srcOrd="0" destOrd="0" presId="urn:microsoft.com/office/officeart/2005/8/layout/chevron2"/>
    <dgm:cxn modelId="{95D0D936-9198-4EDA-8942-91E84943D20A}" type="presParOf" srcId="{34C3E00A-A50C-4FFE-AF62-1F71901BCB3A}" destId="{34D9202C-69B1-431E-BCE3-72CCD7624782}" srcOrd="0" destOrd="0" presId="urn:microsoft.com/office/officeart/2005/8/layout/chevron2"/>
    <dgm:cxn modelId="{8AADA491-8520-4BB8-B700-303B41A45103}" type="presParOf" srcId="{34C3E00A-A50C-4FFE-AF62-1F71901BCB3A}" destId="{93C5907A-E383-417A-9088-62BDFD82AEFF}" srcOrd="1" destOrd="0" presId="urn:microsoft.com/office/officeart/2005/8/layout/chevron2"/>
    <dgm:cxn modelId="{46E8EE51-728A-4F1A-852D-364DD3FBBEC6}" type="presParOf" srcId="{F2CA288D-46D1-4E56-99A6-2D80FF73CF1E}" destId="{0904D7EE-7E54-4307-B056-6D4648BB1FE2}" srcOrd="1" destOrd="0" presId="urn:microsoft.com/office/officeart/2005/8/layout/chevron2"/>
    <dgm:cxn modelId="{60C13698-A8A4-4DAD-8A32-5289DF1A1ADE}" type="presParOf" srcId="{F2CA288D-46D1-4E56-99A6-2D80FF73CF1E}" destId="{997F9320-9A81-4310-922F-D1BF91BF586B}" srcOrd="2" destOrd="0" presId="urn:microsoft.com/office/officeart/2005/8/layout/chevron2"/>
    <dgm:cxn modelId="{F30FC6B3-7C35-4823-9200-D527DB9C39D7}" type="presParOf" srcId="{997F9320-9A81-4310-922F-D1BF91BF586B}" destId="{EBE0C096-522D-4D76-A80E-41C4D7EEC490}" srcOrd="0" destOrd="0" presId="urn:microsoft.com/office/officeart/2005/8/layout/chevron2"/>
    <dgm:cxn modelId="{406C18EB-B5F4-4E3B-9DB0-A2F64EA06A7C}" type="presParOf" srcId="{997F9320-9A81-4310-922F-D1BF91BF586B}" destId="{97E34F12-657E-45DC-BAD9-41BB4322FB31}" srcOrd="1" destOrd="0" presId="urn:microsoft.com/office/officeart/2005/8/layout/chevron2"/>
    <dgm:cxn modelId="{53A3341D-D808-4BE3-B48A-A84C44E41B2F}" type="presParOf" srcId="{F2CA288D-46D1-4E56-99A6-2D80FF73CF1E}" destId="{E9CFA239-E2B8-4178-B057-3DD131C84F83}" srcOrd="3" destOrd="0" presId="urn:microsoft.com/office/officeart/2005/8/layout/chevron2"/>
    <dgm:cxn modelId="{67647D0C-3F1F-46EA-B0F8-B29940CC3777}" type="presParOf" srcId="{F2CA288D-46D1-4E56-99A6-2D80FF73CF1E}" destId="{FFD9BE75-64AE-4774-A21B-61EBB9619560}" srcOrd="4" destOrd="0" presId="urn:microsoft.com/office/officeart/2005/8/layout/chevron2"/>
    <dgm:cxn modelId="{83613687-0EE6-4D16-B61D-FC00C49424E3}" type="presParOf" srcId="{FFD9BE75-64AE-4774-A21B-61EBB9619560}" destId="{BF1FDBF7-6965-458E-A747-99415ED6E204}" srcOrd="0" destOrd="0" presId="urn:microsoft.com/office/officeart/2005/8/layout/chevron2"/>
    <dgm:cxn modelId="{086862B5-0797-454D-9D83-E82D0ACEE51F}" type="presParOf" srcId="{FFD9BE75-64AE-4774-A21B-61EBB9619560}" destId="{52371D0A-6E95-4536-BEEA-3E2F04336CF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3751543-7E5D-4BF9-BD7B-018CAFCCA59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456541E-FAA2-423C-8691-D5809AA7FE82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Беседа о проекте</a:t>
          </a:r>
        </a:p>
      </dgm:t>
    </dgm:pt>
    <dgm:pt modelId="{55846C60-3F45-481D-BD57-E9C96CC2BD95}" type="parTrans" cxnId="{1E4C3C25-7769-4124-B544-2FEEAA14FB7E}">
      <dgm:prSet/>
      <dgm:spPr/>
      <dgm:t>
        <a:bodyPr/>
        <a:lstStyle/>
        <a:p>
          <a:endParaRPr lang="ru-RU"/>
        </a:p>
      </dgm:t>
    </dgm:pt>
    <dgm:pt modelId="{AA849BB8-9013-4FED-A4DA-CE5306EB6713}" type="sibTrans" cxnId="{1E4C3C25-7769-4124-B544-2FEEAA14FB7E}">
      <dgm:prSet/>
      <dgm:spPr/>
      <dgm:t>
        <a:bodyPr/>
        <a:lstStyle/>
        <a:p>
          <a:endParaRPr lang="ru-RU"/>
        </a:p>
      </dgm:t>
    </dgm:pt>
    <dgm:pt modelId="{F5E7AD64-D445-4D5E-9308-098160B7AAD4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Памятка о сборе мусора</a:t>
          </a:r>
        </a:p>
      </dgm:t>
    </dgm:pt>
    <dgm:pt modelId="{62C74807-C88B-4038-BB41-851B4E0E5B2E}" type="parTrans" cxnId="{40D03081-FACB-425E-82AC-064F9CE481AA}">
      <dgm:prSet/>
      <dgm:spPr/>
      <dgm:t>
        <a:bodyPr/>
        <a:lstStyle/>
        <a:p>
          <a:endParaRPr lang="ru-RU"/>
        </a:p>
      </dgm:t>
    </dgm:pt>
    <dgm:pt modelId="{43FD2EAE-2770-45C4-9A22-4E008036D837}" type="sibTrans" cxnId="{40D03081-FACB-425E-82AC-064F9CE481AA}">
      <dgm:prSet/>
      <dgm:spPr/>
      <dgm:t>
        <a:bodyPr/>
        <a:lstStyle/>
        <a:p>
          <a:endParaRPr lang="ru-RU"/>
        </a:p>
      </dgm:t>
    </dgm:pt>
    <dgm:pt modelId="{6FD3B275-664B-40A4-9A36-C3AF84921A62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Творческая мастерская</a:t>
          </a:r>
        </a:p>
      </dgm:t>
    </dgm:pt>
    <dgm:pt modelId="{25A4213F-AC5E-4042-9F2B-0C99BD0C0257}" type="parTrans" cxnId="{D2838D7D-FB57-4D5C-8428-CF670D193D72}">
      <dgm:prSet/>
      <dgm:spPr/>
      <dgm:t>
        <a:bodyPr/>
        <a:lstStyle/>
        <a:p>
          <a:endParaRPr lang="ru-RU"/>
        </a:p>
      </dgm:t>
    </dgm:pt>
    <dgm:pt modelId="{9FE2D0B7-90C3-472F-A769-70CD45C81747}" type="sibTrans" cxnId="{D2838D7D-FB57-4D5C-8428-CF670D193D72}">
      <dgm:prSet/>
      <dgm:spPr/>
      <dgm:t>
        <a:bodyPr/>
        <a:lstStyle/>
        <a:p>
          <a:endParaRPr lang="ru-RU"/>
        </a:p>
      </dgm:t>
    </dgm:pt>
    <dgm:pt modelId="{1D204274-8731-40D3-92B1-E0CDBAD23413}" type="pres">
      <dgm:prSet presAssocID="{B3751543-7E5D-4BF9-BD7B-018CAFCCA592}" presName="linear" presStyleCnt="0">
        <dgm:presLayoutVars>
          <dgm:dir/>
          <dgm:animLvl val="lvl"/>
          <dgm:resizeHandles val="exact"/>
        </dgm:presLayoutVars>
      </dgm:prSet>
      <dgm:spPr/>
    </dgm:pt>
    <dgm:pt modelId="{B0997F47-4A21-4051-BD25-BAF107FB9F2F}" type="pres">
      <dgm:prSet presAssocID="{4456541E-FAA2-423C-8691-D5809AA7FE82}" presName="parentLin" presStyleCnt="0"/>
      <dgm:spPr/>
    </dgm:pt>
    <dgm:pt modelId="{DC5C617E-813A-4C56-80BA-5E4D43E05804}" type="pres">
      <dgm:prSet presAssocID="{4456541E-FAA2-423C-8691-D5809AA7FE82}" presName="parentLeftMargin" presStyleLbl="node1" presStyleIdx="0" presStyleCnt="3"/>
      <dgm:spPr/>
    </dgm:pt>
    <dgm:pt modelId="{EFB8DFA6-F5D9-4728-AE72-1CA292879A90}" type="pres">
      <dgm:prSet presAssocID="{4456541E-FAA2-423C-8691-D5809AA7FE8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DA531A2-87D5-4D7C-810A-F69A65DA3479}" type="pres">
      <dgm:prSet presAssocID="{4456541E-FAA2-423C-8691-D5809AA7FE82}" presName="negativeSpace" presStyleCnt="0"/>
      <dgm:spPr/>
    </dgm:pt>
    <dgm:pt modelId="{D04B7AFA-7534-40F7-8E05-423C2BB2BE20}" type="pres">
      <dgm:prSet presAssocID="{4456541E-FAA2-423C-8691-D5809AA7FE82}" presName="childText" presStyleLbl="conFgAcc1" presStyleIdx="0" presStyleCnt="3">
        <dgm:presLayoutVars>
          <dgm:bulletEnabled val="1"/>
        </dgm:presLayoutVars>
      </dgm:prSet>
      <dgm:spPr/>
    </dgm:pt>
    <dgm:pt modelId="{7E5BB62F-4300-417B-879D-8B6BE76AE7AB}" type="pres">
      <dgm:prSet presAssocID="{AA849BB8-9013-4FED-A4DA-CE5306EB6713}" presName="spaceBetweenRectangles" presStyleCnt="0"/>
      <dgm:spPr/>
    </dgm:pt>
    <dgm:pt modelId="{995E230A-DA67-4C44-B84A-289B90AC1272}" type="pres">
      <dgm:prSet presAssocID="{F5E7AD64-D445-4D5E-9308-098160B7AAD4}" presName="parentLin" presStyleCnt="0"/>
      <dgm:spPr/>
    </dgm:pt>
    <dgm:pt modelId="{936C14BB-B10A-404D-8010-25DE03542402}" type="pres">
      <dgm:prSet presAssocID="{F5E7AD64-D445-4D5E-9308-098160B7AAD4}" presName="parentLeftMargin" presStyleLbl="node1" presStyleIdx="0" presStyleCnt="3"/>
      <dgm:spPr/>
    </dgm:pt>
    <dgm:pt modelId="{35C86F08-AD09-48A8-B45F-F5D069ADC2B7}" type="pres">
      <dgm:prSet presAssocID="{F5E7AD64-D445-4D5E-9308-098160B7AAD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C34F36D-C71F-439C-BE3E-3CF8D45B180F}" type="pres">
      <dgm:prSet presAssocID="{F5E7AD64-D445-4D5E-9308-098160B7AAD4}" presName="negativeSpace" presStyleCnt="0"/>
      <dgm:spPr/>
    </dgm:pt>
    <dgm:pt modelId="{7D497B00-7B1C-4B77-AFFF-B51BB2075834}" type="pres">
      <dgm:prSet presAssocID="{F5E7AD64-D445-4D5E-9308-098160B7AAD4}" presName="childText" presStyleLbl="conFgAcc1" presStyleIdx="1" presStyleCnt="3">
        <dgm:presLayoutVars>
          <dgm:bulletEnabled val="1"/>
        </dgm:presLayoutVars>
      </dgm:prSet>
      <dgm:spPr/>
    </dgm:pt>
    <dgm:pt modelId="{7A4EF5E1-8BC6-4AA2-9FCC-1D017D6FE04C}" type="pres">
      <dgm:prSet presAssocID="{43FD2EAE-2770-45C4-9A22-4E008036D837}" presName="spaceBetweenRectangles" presStyleCnt="0"/>
      <dgm:spPr/>
    </dgm:pt>
    <dgm:pt modelId="{2A9CDCFD-1370-4582-A036-4A1E4CAB0AF9}" type="pres">
      <dgm:prSet presAssocID="{6FD3B275-664B-40A4-9A36-C3AF84921A62}" presName="parentLin" presStyleCnt="0"/>
      <dgm:spPr/>
    </dgm:pt>
    <dgm:pt modelId="{6ECCF1B3-AF1D-420F-8018-31CDFF7DF673}" type="pres">
      <dgm:prSet presAssocID="{6FD3B275-664B-40A4-9A36-C3AF84921A62}" presName="parentLeftMargin" presStyleLbl="node1" presStyleIdx="1" presStyleCnt="3"/>
      <dgm:spPr/>
    </dgm:pt>
    <dgm:pt modelId="{AAB487CB-DD91-44CB-AECF-7A7D2945C786}" type="pres">
      <dgm:prSet presAssocID="{6FD3B275-664B-40A4-9A36-C3AF84921A6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C1AA39D-B3EC-4DB8-A682-9B434803F7E8}" type="pres">
      <dgm:prSet presAssocID="{6FD3B275-664B-40A4-9A36-C3AF84921A62}" presName="negativeSpace" presStyleCnt="0"/>
      <dgm:spPr/>
    </dgm:pt>
    <dgm:pt modelId="{34C09F6F-4D81-4A16-A303-C263C4F6B984}" type="pres">
      <dgm:prSet presAssocID="{6FD3B275-664B-40A4-9A36-C3AF84921A6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323181C-682A-4285-9A92-FD5180AA7BB1}" type="presOf" srcId="{F5E7AD64-D445-4D5E-9308-098160B7AAD4}" destId="{35C86F08-AD09-48A8-B45F-F5D069ADC2B7}" srcOrd="1" destOrd="0" presId="urn:microsoft.com/office/officeart/2005/8/layout/list1"/>
    <dgm:cxn modelId="{1E4C3C25-7769-4124-B544-2FEEAA14FB7E}" srcId="{B3751543-7E5D-4BF9-BD7B-018CAFCCA592}" destId="{4456541E-FAA2-423C-8691-D5809AA7FE82}" srcOrd="0" destOrd="0" parTransId="{55846C60-3F45-481D-BD57-E9C96CC2BD95}" sibTransId="{AA849BB8-9013-4FED-A4DA-CE5306EB6713}"/>
    <dgm:cxn modelId="{DCDFF05F-001C-4C9C-92D6-F3741699B6D0}" type="presOf" srcId="{4456541E-FAA2-423C-8691-D5809AA7FE82}" destId="{EFB8DFA6-F5D9-4728-AE72-1CA292879A90}" srcOrd="1" destOrd="0" presId="urn:microsoft.com/office/officeart/2005/8/layout/list1"/>
    <dgm:cxn modelId="{D2838D7D-FB57-4D5C-8428-CF670D193D72}" srcId="{B3751543-7E5D-4BF9-BD7B-018CAFCCA592}" destId="{6FD3B275-664B-40A4-9A36-C3AF84921A62}" srcOrd="2" destOrd="0" parTransId="{25A4213F-AC5E-4042-9F2B-0C99BD0C0257}" sibTransId="{9FE2D0B7-90C3-472F-A769-70CD45C81747}"/>
    <dgm:cxn modelId="{40D03081-FACB-425E-82AC-064F9CE481AA}" srcId="{B3751543-7E5D-4BF9-BD7B-018CAFCCA592}" destId="{F5E7AD64-D445-4D5E-9308-098160B7AAD4}" srcOrd="1" destOrd="0" parTransId="{62C74807-C88B-4038-BB41-851B4E0E5B2E}" sibTransId="{43FD2EAE-2770-45C4-9A22-4E008036D837}"/>
    <dgm:cxn modelId="{1E9FC19B-6FDB-4CB9-8359-7426AD5683B5}" type="presOf" srcId="{6FD3B275-664B-40A4-9A36-C3AF84921A62}" destId="{AAB487CB-DD91-44CB-AECF-7A7D2945C786}" srcOrd="1" destOrd="0" presId="urn:microsoft.com/office/officeart/2005/8/layout/list1"/>
    <dgm:cxn modelId="{21B9599D-D892-4C64-8867-21B9C1FC5DF5}" type="presOf" srcId="{B3751543-7E5D-4BF9-BD7B-018CAFCCA592}" destId="{1D204274-8731-40D3-92B1-E0CDBAD23413}" srcOrd="0" destOrd="0" presId="urn:microsoft.com/office/officeart/2005/8/layout/list1"/>
    <dgm:cxn modelId="{5105EABE-E87C-4176-8256-619BAE743627}" type="presOf" srcId="{F5E7AD64-D445-4D5E-9308-098160B7AAD4}" destId="{936C14BB-B10A-404D-8010-25DE03542402}" srcOrd="0" destOrd="0" presId="urn:microsoft.com/office/officeart/2005/8/layout/list1"/>
    <dgm:cxn modelId="{FEB7AEC9-8850-48AC-8044-038094E56089}" type="presOf" srcId="{6FD3B275-664B-40A4-9A36-C3AF84921A62}" destId="{6ECCF1B3-AF1D-420F-8018-31CDFF7DF673}" srcOrd="0" destOrd="0" presId="urn:microsoft.com/office/officeart/2005/8/layout/list1"/>
    <dgm:cxn modelId="{CDC70ED0-7C0D-4615-B34E-9BC491011228}" type="presOf" srcId="{4456541E-FAA2-423C-8691-D5809AA7FE82}" destId="{DC5C617E-813A-4C56-80BA-5E4D43E05804}" srcOrd="0" destOrd="0" presId="urn:microsoft.com/office/officeart/2005/8/layout/list1"/>
    <dgm:cxn modelId="{23080937-D034-468B-ABAF-D873C33A67F9}" type="presParOf" srcId="{1D204274-8731-40D3-92B1-E0CDBAD23413}" destId="{B0997F47-4A21-4051-BD25-BAF107FB9F2F}" srcOrd="0" destOrd="0" presId="urn:microsoft.com/office/officeart/2005/8/layout/list1"/>
    <dgm:cxn modelId="{6B3941DC-B6F8-45B6-A70A-FACDF366C233}" type="presParOf" srcId="{B0997F47-4A21-4051-BD25-BAF107FB9F2F}" destId="{DC5C617E-813A-4C56-80BA-5E4D43E05804}" srcOrd="0" destOrd="0" presId="urn:microsoft.com/office/officeart/2005/8/layout/list1"/>
    <dgm:cxn modelId="{ACCB2626-D23C-47CF-954A-13CF60841071}" type="presParOf" srcId="{B0997F47-4A21-4051-BD25-BAF107FB9F2F}" destId="{EFB8DFA6-F5D9-4728-AE72-1CA292879A90}" srcOrd="1" destOrd="0" presId="urn:microsoft.com/office/officeart/2005/8/layout/list1"/>
    <dgm:cxn modelId="{40011654-CCFC-4451-89EE-0441D80869F7}" type="presParOf" srcId="{1D204274-8731-40D3-92B1-E0CDBAD23413}" destId="{5DA531A2-87D5-4D7C-810A-F69A65DA3479}" srcOrd="1" destOrd="0" presId="urn:microsoft.com/office/officeart/2005/8/layout/list1"/>
    <dgm:cxn modelId="{617C7426-0902-4CCE-8077-0634FBE78AB4}" type="presParOf" srcId="{1D204274-8731-40D3-92B1-E0CDBAD23413}" destId="{D04B7AFA-7534-40F7-8E05-423C2BB2BE20}" srcOrd="2" destOrd="0" presId="urn:microsoft.com/office/officeart/2005/8/layout/list1"/>
    <dgm:cxn modelId="{5740DB84-1BF6-40C1-8B2D-BA2E7A8D4272}" type="presParOf" srcId="{1D204274-8731-40D3-92B1-E0CDBAD23413}" destId="{7E5BB62F-4300-417B-879D-8B6BE76AE7AB}" srcOrd="3" destOrd="0" presId="urn:microsoft.com/office/officeart/2005/8/layout/list1"/>
    <dgm:cxn modelId="{06096167-CEA1-443D-B599-14A75472A7C7}" type="presParOf" srcId="{1D204274-8731-40D3-92B1-E0CDBAD23413}" destId="{995E230A-DA67-4C44-B84A-289B90AC1272}" srcOrd="4" destOrd="0" presId="urn:microsoft.com/office/officeart/2005/8/layout/list1"/>
    <dgm:cxn modelId="{F8CAD46D-547E-4F91-9C52-C360F0AEB3FB}" type="presParOf" srcId="{995E230A-DA67-4C44-B84A-289B90AC1272}" destId="{936C14BB-B10A-404D-8010-25DE03542402}" srcOrd="0" destOrd="0" presId="urn:microsoft.com/office/officeart/2005/8/layout/list1"/>
    <dgm:cxn modelId="{B11DFC91-E961-4928-BEDE-EF511729D12A}" type="presParOf" srcId="{995E230A-DA67-4C44-B84A-289B90AC1272}" destId="{35C86F08-AD09-48A8-B45F-F5D069ADC2B7}" srcOrd="1" destOrd="0" presId="urn:microsoft.com/office/officeart/2005/8/layout/list1"/>
    <dgm:cxn modelId="{74928742-31B8-4D72-9FBE-B2EBB777FBF0}" type="presParOf" srcId="{1D204274-8731-40D3-92B1-E0CDBAD23413}" destId="{AC34F36D-C71F-439C-BE3E-3CF8D45B180F}" srcOrd="5" destOrd="0" presId="urn:microsoft.com/office/officeart/2005/8/layout/list1"/>
    <dgm:cxn modelId="{3B0629CB-1299-41C6-AB0B-C00860BEDB6A}" type="presParOf" srcId="{1D204274-8731-40D3-92B1-E0CDBAD23413}" destId="{7D497B00-7B1C-4B77-AFFF-B51BB2075834}" srcOrd="6" destOrd="0" presId="urn:microsoft.com/office/officeart/2005/8/layout/list1"/>
    <dgm:cxn modelId="{AF0972D1-E32A-48B8-BD37-612D0189420C}" type="presParOf" srcId="{1D204274-8731-40D3-92B1-E0CDBAD23413}" destId="{7A4EF5E1-8BC6-4AA2-9FCC-1D017D6FE04C}" srcOrd="7" destOrd="0" presId="urn:microsoft.com/office/officeart/2005/8/layout/list1"/>
    <dgm:cxn modelId="{468A6F04-0709-4C28-B6CC-F35B8727F053}" type="presParOf" srcId="{1D204274-8731-40D3-92B1-E0CDBAD23413}" destId="{2A9CDCFD-1370-4582-A036-4A1E4CAB0AF9}" srcOrd="8" destOrd="0" presId="urn:microsoft.com/office/officeart/2005/8/layout/list1"/>
    <dgm:cxn modelId="{BCD60FBE-DC15-4A4C-A11A-DD31E37B507F}" type="presParOf" srcId="{2A9CDCFD-1370-4582-A036-4A1E4CAB0AF9}" destId="{6ECCF1B3-AF1D-420F-8018-31CDFF7DF673}" srcOrd="0" destOrd="0" presId="urn:microsoft.com/office/officeart/2005/8/layout/list1"/>
    <dgm:cxn modelId="{3341A1CD-A46F-4BB2-BF46-96517C3B54AD}" type="presParOf" srcId="{2A9CDCFD-1370-4582-A036-4A1E4CAB0AF9}" destId="{AAB487CB-DD91-44CB-AECF-7A7D2945C786}" srcOrd="1" destOrd="0" presId="urn:microsoft.com/office/officeart/2005/8/layout/list1"/>
    <dgm:cxn modelId="{069C9D27-2899-4278-A840-27A192905923}" type="presParOf" srcId="{1D204274-8731-40D3-92B1-E0CDBAD23413}" destId="{9C1AA39D-B3EC-4DB8-A682-9B434803F7E8}" srcOrd="9" destOrd="0" presId="urn:microsoft.com/office/officeart/2005/8/layout/list1"/>
    <dgm:cxn modelId="{9F44EDAC-B838-49C9-9136-1FD975E85DCF}" type="presParOf" srcId="{1D204274-8731-40D3-92B1-E0CDBAD23413}" destId="{34C09F6F-4D81-4A16-A303-C263C4F6B98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D9202C-69B1-431E-BCE3-72CCD7624782}">
      <dsp:nvSpPr>
        <dsp:cNvPr id="0" name=""/>
        <dsp:cNvSpPr/>
      </dsp:nvSpPr>
      <dsp:spPr>
        <a:xfrm rot="5400000">
          <a:off x="-244011" y="245737"/>
          <a:ext cx="1626743" cy="11387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</a:t>
          </a:r>
        </a:p>
      </dsp:txBody>
      <dsp:txXfrm rot="-5400000">
        <a:off x="1" y="571085"/>
        <a:ext cx="1138720" cy="488023"/>
      </dsp:txXfrm>
    </dsp:sp>
    <dsp:sp modelId="{93C5907A-E383-417A-9088-62BDFD82AEFF}">
      <dsp:nvSpPr>
        <dsp:cNvPr id="0" name=""/>
        <dsp:cNvSpPr/>
      </dsp:nvSpPr>
      <dsp:spPr>
        <a:xfrm rot="5400000">
          <a:off x="3929100" y="-2788653"/>
          <a:ext cx="1057383" cy="66381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200" b="1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формирование коммуникативных навыков</a:t>
          </a:r>
          <a:endParaRPr lang="ru-RU" sz="3200" b="1" kern="1200" dirty="0"/>
        </a:p>
      </dsp:txBody>
      <dsp:txXfrm rot="-5400000">
        <a:off x="1138721" y="53343"/>
        <a:ext cx="6586526" cy="954149"/>
      </dsp:txXfrm>
    </dsp:sp>
    <dsp:sp modelId="{EBE0C096-522D-4D76-A80E-41C4D7EEC490}">
      <dsp:nvSpPr>
        <dsp:cNvPr id="0" name=""/>
        <dsp:cNvSpPr/>
      </dsp:nvSpPr>
      <dsp:spPr>
        <a:xfrm rot="5400000">
          <a:off x="-244011" y="1678663"/>
          <a:ext cx="1626743" cy="1138720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</a:t>
          </a:r>
        </a:p>
      </dsp:txBody>
      <dsp:txXfrm rot="-5400000">
        <a:off x="1" y="2004011"/>
        <a:ext cx="1138720" cy="488023"/>
      </dsp:txXfrm>
    </dsp:sp>
    <dsp:sp modelId="{97E34F12-657E-45DC-BAD9-41BB4322FB31}">
      <dsp:nvSpPr>
        <dsp:cNvPr id="0" name=""/>
        <dsp:cNvSpPr/>
      </dsp:nvSpPr>
      <dsp:spPr>
        <a:xfrm rot="5400000">
          <a:off x="3929100" y="-1355727"/>
          <a:ext cx="1057383" cy="66381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200" b="1" kern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rPr>
            <a:t>умение детей играть, объединяясь в игре;</a:t>
          </a:r>
          <a:endParaRPr lang="ru-RU" sz="3200" b="1" kern="1200" dirty="0"/>
        </a:p>
      </dsp:txBody>
      <dsp:txXfrm rot="-5400000">
        <a:off x="1138721" y="1486269"/>
        <a:ext cx="6586526" cy="954149"/>
      </dsp:txXfrm>
    </dsp:sp>
    <dsp:sp modelId="{BF1FDBF7-6965-458E-A747-99415ED6E204}">
      <dsp:nvSpPr>
        <dsp:cNvPr id="0" name=""/>
        <dsp:cNvSpPr/>
      </dsp:nvSpPr>
      <dsp:spPr>
        <a:xfrm rot="5400000">
          <a:off x="-244011" y="3111589"/>
          <a:ext cx="1626743" cy="1138720"/>
        </a:xfrm>
        <a:prstGeom prst="chevron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3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</a:t>
          </a:r>
        </a:p>
      </dsp:txBody>
      <dsp:txXfrm rot="-5400000">
        <a:off x="1" y="3436937"/>
        <a:ext cx="1138720" cy="488023"/>
      </dsp:txXfrm>
    </dsp:sp>
    <dsp:sp modelId="{52371D0A-6E95-4536-BEEA-3E2F04336CF1}">
      <dsp:nvSpPr>
        <dsp:cNvPr id="0" name=""/>
        <dsp:cNvSpPr/>
      </dsp:nvSpPr>
      <dsp:spPr>
        <a:xfrm rot="5400000">
          <a:off x="3929100" y="77198"/>
          <a:ext cx="1057383" cy="66381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3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закрепление знания цветов;</a:t>
          </a:r>
          <a:endParaRPr lang="ru-RU" sz="3200" b="1" kern="1200" dirty="0"/>
        </a:p>
      </dsp:txBody>
      <dsp:txXfrm rot="-5400000">
        <a:off x="1138721" y="2919195"/>
        <a:ext cx="6586526" cy="9541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4B7AFA-7534-40F7-8E05-423C2BB2BE20}">
      <dsp:nvSpPr>
        <dsp:cNvPr id="0" name=""/>
        <dsp:cNvSpPr/>
      </dsp:nvSpPr>
      <dsp:spPr>
        <a:xfrm>
          <a:off x="0" y="584700"/>
          <a:ext cx="7992888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B8DFA6-F5D9-4728-AE72-1CA292879A90}">
      <dsp:nvSpPr>
        <dsp:cNvPr id="0" name=""/>
        <dsp:cNvSpPr/>
      </dsp:nvSpPr>
      <dsp:spPr>
        <a:xfrm>
          <a:off x="399644" y="38580"/>
          <a:ext cx="5595021" cy="1092240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Беседа о проекте</a:t>
          </a:r>
        </a:p>
      </dsp:txBody>
      <dsp:txXfrm>
        <a:off x="452963" y="91899"/>
        <a:ext cx="5488383" cy="985602"/>
      </dsp:txXfrm>
    </dsp:sp>
    <dsp:sp modelId="{7D497B00-7B1C-4B77-AFFF-B51BB2075834}">
      <dsp:nvSpPr>
        <dsp:cNvPr id="0" name=""/>
        <dsp:cNvSpPr/>
      </dsp:nvSpPr>
      <dsp:spPr>
        <a:xfrm>
          <a:off x="0" y="2263020"/>
          <a:ext cx="7992888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C86F08-AD09-48A8-B45F-F5D069ADC2B7}">
      <dsp:nvSpPr>
        <dsp:cNvPr id="0" name=""/>
        <dsp:cNvSpPr/>
      </dsp:nvSpPr>
      <dsp:spPr>
        <a:xfrm>
          <a:off x="399644" y="1716900"/>
          <a:ext cx="5595021" cy="109224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Памятка о сборе мусора</a:t>
          </a:r>
        </a:p>
      </dsp:txBody>
      <dsp:txXfrm>
        <a:off x="452963" y="1770219"/>
        <a:ext cx="5488383" cy="985602"/>
      </dsp:txXfrm>
    </dsp:sp>
    <dsp:sp modelId="{34C09F6F-4D81-4A16-A303-C263C4F6B984}">
      <dsp:nvSpPr>
        <dsp:cNvPr id="0" name=""/>
        <dsp:cNvSpPr/>
      </dsp:nvSpPr>
      <dsp:spPr>
        <a:xfrm>
          <a:off x="0" y="3941340"/>
          <a:ext cx="7992888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B487CB-DD91-44CB-AECF-7A7D2945C786}">
      <dsp:nvSpPr>
        <dsp:cNvPr id="0" name=""/>
        <dsp:cNvSpPr/>
      </dsp:nvSpPr>
      <dsp:spPr>
        <a:xfrm>
          <a:off x="399644" y="3395220"/>
          <a:ext cx="5595021" cy="1092240"/>
        </a:xfrm>
        <a:prstGeom prst="roundRect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Творческая мастерская</a:t>
          </a:r>
        </a:p>
      </dsp:txBody>
      <dsp:txXfrm>
        <a:off x="452963" y="3448539"/>
        <a:ext cx="5488383" cy="985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C0C06-BD92-4C6B-BFE1-60B3BA811AB6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920A2-2AAC-4E96-8BB0-F67EF94AF1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350215-871C-4E3A-925B-EF8F396AE2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04864"/>
            <a:ext cx="7772400" cy="2448272"/>
          </a:xfrm>
        </p:spPr>
        <p:txBody>
          <a:bodyPr>
            <a:normAutofit fontScale="90000"/>
          </a:bodyPr>
          <a:lstStyle/>
          <a:p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«Первые шаги- в полиэтиленовый мир пакетов». </a:t>
            </a:r>
            <a:br>
              <a:rPr lang="ru-RU" sz="3600" dirty="0"/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5517232"/>
            <a:ext cx="6912768" cy="1008112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 воспитатель Егунова М.В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60648"/>
            <a:ext cx="676875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"Детский сад общеразвивающего вида № 20" г. Усинска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5">
            <a:extLst>
              <a:ext uri="{FF2B5EF4-FFF2-40B4-BE49-F238E27FC236}">
                <a16:creationId xmlns:a16="http://schemas.microsoft.com/office/drawing/2014/main" id="{15E124D0-08A1-45FB-93C1-BA8B812E3A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1BC347D2-74CD-41F4-89D1-EA191F990A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76672"/>
            <a:ext cx="2537817" cy="33837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E:\пакеты проект\фото\oGCpdJIPcxk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792" y="1135839"/>
            <a:ext cx="2952328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188640"/>
            <a:ext cx="4968552" cy="720080"/>
          </a:xfrm>
          <a:prstGeom prst="rect">
            <a:avLst/>
          </a:prstGeom>
          <a:solidFill>
            <a:schemeClr val="bg2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Играя - познаем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3EBBEA-F257-4629-9293-D5223C50480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240360"/>
            <a:ext cx="2571750" cy="3429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>
            <a:extLst>
              <a:ext uri="{FF2B5EF4-FFF2-40B4-BE49-F238E27FC236}">
                <a16:creationId xmlns:a16="http://schemas.microsoft.com/office/drawing/2014/main" id="{15E124D0-08A1-45FB-93C1-BA8B812E3A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782893660"/>
              </p:ext>
            </p:extLst>
          </p:nvPr>
        </p:nvGraphicFramePr>
        <p:xfrm>
          <a:off x="611560" y="1397000"/>
          <a:ext cx="7992888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115616" y="260648"/>
            <a:ext cx="7056784" cy="914400"/>
          </a:xfrm>
          <a:prstGeom prst="rect">
            <a:avLst/>
          </a:prstGeom>
          <a:solidFill>
            <a:schemeClr val="bg2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работы с родителями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>
            <a:extLst>
              <a:ext uri="{FF2B5EF4-FFF2-40B4-BE49-F238E27FC236}">
                <a16:creationId xmlns:a16="http://schemas.microsoft.com/office/drawing/2014/main" id="{15E124D0-08A1-45FB-93C1-BA8B812E3A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15616" y="260648"/>
            <a:ext cx="7056784" cy="914400"/>
          </a:xfrm>
          <a:prstGeom prst="rect">
            <a:avLst/>
          </a:prstGeom>
          <a:solidFill>
            <a:schemeClr val="bg2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Творческая мастерская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FD1694-8DA9-4CD5-AA57-31CECB8D8D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70482"/>
            <a:ext cx="2427734" cy="32369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EC41FDD-03F0-4F63-9549-6869C2F8D0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480" y="1570482"/>
            <a:ext cx="2427734" cy="32369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7EEF06-B657-48B0-889F-0A9423E8F49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126" y="3068960"/>
            <a:ext cx="2553748" cy="34049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>
            <a:extLst>
              <a:ext uri="{FF2B5EF4-FFF2-40B4-BE49-F238E27FC236}">
                <a16:creationId xmlns:a16="http://schemas.microsoft.com/office/drawing/2014/main" id="{15E124D0-08A1-45FB-93C1-BA8B812E3A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29600" cy="2088232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>
            <a:extLst>
              <a:ext uri="{FF2B5EF4-FFF2-40B4-BE49-F238E27FC236}">
                <a16:creationId xmlns:a16="http://schemas.microsoft.com/office/drawing/2014/main" id="{DC88E862-4A31-47BA-A577-947E5BBA88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Паспорт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познавательный</a:t>
            </a:r>
          </a:p>
          <a:p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 (одна неделя)</a:t>
            </a:r>
          </a:p>
          <a:p>
            <a:r>
              <a:rPr lang="ru-RU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первой младшей группы, воспитатель,  родители (законные представители)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DC88E862-4A31-47BA-A577-947E5BBA88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2955C4-4F34-464E-BD3A-CF9024B09F4B}"/>
              </a:ext>
            </a:extLst>
          </p:cNvPr>
          <p:cNvSpPr txBox="1"/>
          <p:nvPr/>
        </p:nvSpPr>
        <p:spPr>
          <a:xfrm>
            <a:off x="611560" y="1268760"/>
            <a:ext cx="784887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данной группы слишком маленький жизненный опыт и знания 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мире</a:t>
            </a:r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Они не знакомы с происхождением тех или иных явлений , </a:t>
            </a:r>
            <a:r>
              <a:rPr lang="ru-RU" sz="2800" b="1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могут ответить на интересующие их вопросы</a:t>
            </a:r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5">
            <a:extLst>
              <a:ext uri="{FF2B5EF4-FFF2-40B4-BE49-F238E27FC236}">
                <a16:creationId xmlns:a16="http://schemas.microsoft.com/office/drawing/2014/main" id="{C67ED33B-6437-47E8-844A-78DA5E2F6C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1440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знакомление детей с обобщающим понятием «полиэтилен».</a:t>
            </a:r>
          </a:p>
          <a:p>
            <a:pPr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9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 проекта</a:t>
            </a:r>
            <a:r>
              <a:rPr kumimoji="0" lang="ru-RU" sz="49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b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2276872"/>
            <a:ext cx="3384376" cy="914400"/>
          </a:xfrm>
          <a:prstGeom prst="rect">
            <a:avLst/>
          </a:prstGeom>
          <a:solidFill>
            <a:schemeClr val="bg2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221088"/>
            <a:ext cx="4392488" cy="1656184"/>
          </a:xfrm>
          <a:prstGeom prst="rect">
            <a:avLst/>
          </a:prstGeom>
          <a:solidFill>
            <a:schemeClr val="bg2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Формировать сенсорные представления детей 2 – 3 лет о внешних свойствах пакетов: их форме, цвете, величине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4221088"/>
            <a:ext cx="4176464" cy="1656184"/>
          </a:xfrm>
          <a:prstGeom prst="rect">
            <a:avLst/>
          </a:prstGeom>
          <a:solidFill>
            <a:schemeClr val="bg2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/>
            <a:r>
              <a:rPr lang="ru-RU" sz="2400" b="1" dirty="0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   Формировать познавательного интереса у детей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220072" y="3212976"/>
            <a:ext cx="1872208" cy="100811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907704" y="3212976"/>
            <a:ext cx="2160240" cy="93610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5">
            <a:extLst>
              <a:ext uri="{FF2B5EF4-FFF2-40B4-BE49-F238E27FC236}">
                <a16:creationId xmlns:a16="http://schemas.microsoft.com/office/drawing/2014/main" id="{982EC909-14F6-4524-9D81-8504BD56ED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67744" y="404664"/>
            <a:ext cx="3960440" cy="914400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реализации проекта: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988840"/>
            <a:ext cx="2808312" cy="914400"/>
          </a:xfrm>
          <a:prstGeom prst="rect">
            <a:avLst/>
          </a:prstGeom>
          <a:solidFill>
            <a:schemeClr val="bg2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509120"/>
            <a:ext cx="5328592" cy="914400"/>
          </a:xfrm>
          <a:prstGeom prst="rect">
            <a:avLst/>
          </a:prstGeom>
          <a:solidFill>
            <a:schemeClr val="bg2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полиэтиленовых пакетов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3861048"/>
            <a:ext cx="2088232" cy="914400"/>
          </a:xfrm>
          <a:prstGeom prst="rect">
            <a:avLst/>
          </a:prstGeom>
          <a:solidFill>
            <a:schemeClr val="bg2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1844824"/>
            <a:ext cx="2016224" cy="914400"/>
          </a:xfrm>
          <a:prstGeom prst="rect">
            <a:avLst/>
          </a:prstGeom>
          <a:solidFill>
            <a:schemeClr val="bg2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5868144" y="1340768"/>
            <a:ext cx="1656184" cy="50405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10" idx="0"/>
          </p:cNvCxnSpPr>
          <p:nvPr/>
        </p:nvCxnSpPr>
        <p:spPr>
          <a:xfrm>
            <a:off x="5004048" y="1340768"/>
            <a:ext cx="2340260" cy="252028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915816" y="1340768"/>
            <a:ext cx="1224136" cy="316835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1619672" y="1340768"/>
            <a:ext cx="1368152" cy="64807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>
            <a:extLst>
              <a:ext uri="{FF2B5EF4-FFF2-40B4-BE49-F238E27FC236}">
                <a16:creationId xmlns:a16="http://schemas.microsoft.com/office/drawing/2014/main" id="{D9AE1BE2-3F63-4D1D-B9A1-AD0BA30CE3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BC1D81-587C-4F73-9FF8-61BE3C975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274638"/>
            <a:ext cx="7416824" cy="994122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55576" y="1556792"/>
          <a:ext cx="7776864" cy="4496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95677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5">
            <a:extLst>
              <a:ext uri="{FF2B5EF4-FFF2-40B4-BE49-F238E27FC236}">
                <a16:creationId xmlns:a16="http://schemas.microsoft.com/office/drawing/2014/main" id="{E06EBA3B-6660-44AF-8083-22D6A05DCA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26155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864096"/>
          </a:xfrm>
        </p:spPr>
        <p:txBody>
          <a:bodyPr/>
          <a:lstStyle/>
          <a:p>
            <a:pPr marL="342900" lvl="0" indent="-342900" algn="just">
              <a:lnSpc>
                <a:spcPct val="150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88640"/>
            <a:ext cx="4968552" cy="720080"/>
          </a:xfrm>
          <a:prstGeom prst="rect">
            <a:avLst/>
          </a:prstGeom>
          <a:solidFill>
            <a:schemeClr val="bg2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Играя - узнаем</a:t>
            </a:r>
          </a:p>
        </p:txBody>
      </p:sp>
      <p:pic>
        <p:nvPicPr>
          <p:cNvPr id="7" name="Рисунок 6" descr="E:\пакеты проект\фото\794zuP7XpE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2952328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E:\пакеты проект\фото\677RYdiHsQ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88640"/>
            <a:ext cx="3312368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E:\пакеты проект\фото\4n7PS03hwm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4149080"/>
            <a:ext cx="3168352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E:\пакеты проект\фото\JFBHZPkVijw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348880"/>
            <a:ext cx="3096344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 descr="E:\пакеты проект\фото\TDgXJrNiUbw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4437112"/>
            <a:ext cx="2736304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>
            <a:extLst>
              <a:ext uri="{FF2B5EF4-FFF2-40B4-BE49-F238E27FC236}">
                <a16:creationId xmlns:a16="http://schemas.microsoft.com/office/drawing/2014/main" id="{32EAD149-DADD-41DB-AD9A-AEA84FB5EB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702CADC1-DA2B-4A05-A2D4-B30999860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792088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Сюжетно- ролевая игра «Магазин»</a:t>
            </a:r>
          </a:p>
        </p:txBody>
      </p:sp>
      <p:pic>
        <p:nvPicPr>
          <p:cNvPr id="5" name="Рисунок 4" descr="E:\пакеты проект\фото\BiHFlbOmlN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2304256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E:\пакеты проект\фото\EPicNkV7-I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1260" y="620688"/>
            <a:ext cx="2376264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E:\пакеты проект\фото\XIVktqeQptg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83868" y="1556792"/>
            <a:ext cx="2376264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51520" y="188640"/>
            <a:ext cx="4968552" cy="720080"/>
          </a:xfrm>
          <a:prstGeom prst="rect">
            <a:avLst/>
          </a:prstGeom>
          <a:solidFill>
            <a:schemeClr val="bg2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Играя - узнаем</a:t>
            </a:r>
          </a:p>
        </p:txBody>
      </p:sp>
    </p:spTree>
    <p:extLst>
      <p:ext uri="{BB962C8B-B14F-4D97-AF65-F5344CB8AC3E}">
        <p14:creationId xmlns:p14="http://schemas.microsoft.com/office/powerpoint/2010/main" val="4034522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5">
            <a:extLst>
              <a:ext uri="{FF2B5EF4-FFF2-40B4-BE49-F238E27FC236}">
                <a16:creationId xmlns:a16="http://schemas.microsoft.com/office/drawing/2014/main" id="{15E124D0-08A1-45FB-93C1-BA8B812E3A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14C7CF2-5D7F-4625-955C-F41FFB71B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7200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E:\пакеты проект\фото\bn3FsL3g78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429000"/>
            <a:ext cx="2520280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E:\пакеты проект\фото\DeGHRM_9iEQ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1196752"/>
            <a:ext cx="2520280" cy="20162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E:\пакеты проект\фото\2LDgx7NIdMQ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124744"/>
            <a:ext cx="2664296" cy="2160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E:\пакеты проект\фото\eBShapdM4C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645024"/>
            <a:ext cx="2736304" cy="19114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E:\пакеты проект\фото\lq_uFq0o-nU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2348880"/>
            <a:ext cx="2880320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51520" y="188640"/>
            <a:ext cx="8568952" cy="720080"/>
          </a:xfrm>
          <a:prstGeom prst="rect">
            <a:avLst/>
          </a:prstGeom>
          <a:solidFill>
            <a:schemeClr val="bg2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Рассматриваем, играем - узнаем</a:t>
            </a:r>
          </a:p>
        </p:txBody>
      </p:sp>
    </p:spTree>
    <p:extLst>
      <p:ext uri="{BB962C8B-B14F-4D97-AF65-F5344CB8AC3E}">
        <p14:creationId xmlns:p14="http://schemas.microsoft.com/office/powerpoint/2010/main" val="9711494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216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Тема Office</vt:lpstr>
      <vt:lpstr>  Проект «Первые шаги- в полиэтиленовый мир пакетов».   </vt:lpstr>
      <vt:lpstr>Паспорт проекта</vt:lpstr>
      <vt:lpstr>Актуальность проекта:  </vt:lpstr>
      <vt:lpstr>Презентация PowerPoint</vt:lpstr>
      <vt:lpstr>Презентация PowerPoint</vt:lpstr>
      <vt:lpstr>Планируемые результаты: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Еремины</dc:creator>
  <cp:lastModifiedBy>Sintamin_Is</cp:lastModifiedBy>
  <cp:revision>53</cp:revision>
  <dcterms:created xsi:type="dcterms:W3CDTF">2018-03-17T17:52:22Z</dcterms:created>
  <dcterms:modified xsi:type="dcterms:W3CDTF">2021-04-07T18:39:33Z</dcterms:modified>
</cp:coreProperties>
</file>