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68" r:id="rId5"/>
    <p:sldId id="269" r:id="rId6"/>
    <p:sldId id="270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9D6F39-0E40-4E12-8FC9-E364AAF56675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1E08E1-BF98-4729-AC7D-6C9E19E4D6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571635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Сказка «Разве </a:t>
            </a:r>
            <a:r>
              <a:rPr lang="ru-RU" b="1" i="1" dirty="0"/>
              <a:t>озеро – свалка? </a:t>
            </a:r>
            <a:r>
              <a:rPr lang="ru-RU" b="1" i="1" dirty="0" smtClean="0"/>
              <a:t>»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071942"/>
            <a:ext cx="8553480" cy="2214578"/>
          </a:xfrm>
        </p:spPr>
        <p:txBody>
          <a:bodyPr>
            <a:no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Цель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1.Обратить внимание детей на значение воды в нашей жизни.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2.Через сказку познакомить детей с окружающей природой, закрепить знания о ней.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3.Воспитывать бережное отношение к объектам природы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Подготовила: Иванова С.М. </a:t>
            </a:r>
          </a:p>
        </p:txBody>
      </p:sp>
      <p:pic>
        <p:nvPicPr>
          <p:cNvPr id="6" name="Рисунок 5" descr="http://cs5.pikabu.ru/images/big_size_comm/2014-12_5/141928149920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928670"/>
            <a:ext cx="428628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071811"/>
            <a:ext cx="8458200" cy="30039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8458200" cy="2928958"/>
          </a:xfrm>
        </p:spPr>
        <p:txBody>
          <a:bodyPr/>
          <a:lstStyle/>
          <a:p>
            <a:r>
              <a:rPr lang="ru-RU" b="1" dirty="0" smtClean="0"/>
              <a:t>Стал он кликать Рыбку.</a:t>
            </a:r>
          </a:p>
          <a:p>
            <a:r>
              <a:rPr lang="ru-RU" b="1" dirty="0" smtClean="0"/>
              <a:t>Приплыла к нему Рыбка,</a:t>
            </a:r>
          </a:p>
          <a:p>
            <a:r>
              <a:rPr lang="ru-RU" b="1" dirty="0" smtClean="0"/>
              <a:t>но ничего не сказала,</a:t>
            </a:r>
          </a:p>
          <a:p>
            <a:r>
              <a:rPr lang="ru-RU" b="1" dirty="0" smtClean="0"/>
              <a:t>лишь хвостом по воде плеснула</a:t>
            </a:r>
          </a:p>
          <a:p>
            <a:r>
              <a:rPr lang="ru-RU" b="1" dirty="0" smtClean="0"/>
              <a:t>и ушла в глубокое озеро.</a:t>
            </a:r>
          </a:p>
          <a:p>
            <a:endParaRPr lang="ru-RU" dirty="0"/>
          </a:p>
        </p:txBody>
      </p:sp>
      <p:pic>
        <p:nvPicPr>
          <p:cNvPr id="4" name="Рисунок 3" descr="https://www.walldevil.com/wallpapers/w05/fish-animals-tun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71810"/>
            <a:ext cx="8429684" cy="30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786059"/>
            <a:ext cx="7358114" cy="3289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2857520"/>
          </a:xfrm>
        </p:spPr>
        <p:txBody>
          <a:bodyPr/>
          <a:lstStyle/>
          <a:p>
            <a:r>
              <a:rPr lang="ru-RU" b="1" dirty="0" smtClean="0"/>
              <a:t>И с тех пор приходит Старик к озеру,</a:t>
            </a:r>
          </a:p>
          <a:p>
            <a:r>
              <a:rPr lang="ru-RU" b="1" dirty="0" smtClean="0"/>
              <a:t>но не рыбачить,</a:t>
            </a:r>
          </a:p>
          <a:p>
            <a:r>
              <a:rPr lang="ru-RU" b="1" dirty="0" smtClean="0"/>
              <a:t>а охранять покой Рыбки,</a:t>
            </a:r>
          </a:p>
          <a:p>
            <a:r>
              <a:rPr lang="ru-RU" b="1" dirty="0" smtClean="0"/>
              <a:t>ведь очень сильно обидели её люди,</a:t>
            </a:r>
          </a:p>
          <a:p>
            <a:r>
              <a:rPr lang="ru-RU" b="1" dirty="0" smtClean="0"/>
              <a:t>ПРЕВРАТИВ ОЗЕРО В СВАЛКУ.</a:t>
            </a:r>
          </a:p>
          <a:p>
            <a:endParaRPr lang="ru-RU" dirty="0"/>
          </a:p>
        </p:txBody>
      </p:sp>
      <p:pic>
        <p:nvPicPr>
          <p:cNvPr id="4" name="Рисунок 3" descr="http://parttv.ru/uploads/posts/2012-11/1352828387_4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714620"/>
            <a:ext cx="735811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321471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 Старик со своею Старухой у самого синего озера.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Жили уже тридцать лет и три года.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Старик ловил неводом рыбу, а Старуха пряла свою пряжу.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i.desktopvenue.com/walls/6/desktopvenue.com_22636_1440x9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571744"/>
            <a:ext cx="414340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s5.pikabu.ru/images/big_size_comm/2014-12_5/14192814992070.jpg"/>
          <p:cNvPicPr/>
          <p:nvPr/>
        </p:nvPicPr>
        <p:blipFill>
          <a:blip r:embed="rId3" cstate="print"/>
          <a:srcRect l="31950" t="24760" r="40005" b="18794"/>
          <a:stretch>
            <a:fillRect/>
          </a:stretch>
        </p:blipFill>
        <p:spPr bwMode="auto">
          <a:xfrm>
            <a:off x="928662" y="2428868"/>
            <a:ext cx="1664263" cy="253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arttv.ru/uploads/posts/2012-11/1352828387_44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214555"/>
            <a:ext cx="204427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071679"/>
            <a:ext cx="8458200" cy="40041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85728"/>
            <a:ext cx="8458200" cy="2000264"/>
          </a:xfrm>
        </p:spPr>
        <p:txBody>
          <a:bodyPr/>
          <a:lstStyle/>
          <a:p>
            <a:r>
              <a:rPr lang="ru-RU" b="1" dirty="0" smtClean="0"/>
              <a:t>Раз пошёл Старик к озеру.</a:t>
            </a:r>
          </a:p>
          <a:p>
            <a:r>
              <a:rPr lang="ru-RU" b="1" dirty="0" smtClean="0"/>
              <a:t>Закинул он невод в воду – пришёл невод с тиной тёмною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http://static.freepik.com/free-photo/swamp--mud_19-1377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143116"/>
            <a:ext cx="471490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artreestr.ru/i/GalleryArt/Serge/Zolotaya_Rybka_.jpg"/>
          <p:cNvPicPr/>
          <p:nvPr/>
        </p:nvPicPr>
        <p:blipFill>
          <a:blip r:embed="rId3" cstate="print"/>
          <a:srcRect r="23636"/>
          <a:stretch>
            <a:fillRect/>
          </a:stretch>
        </p:blipFill>
        <p:spPr bwMode="auto">
          <a:xfrm>
            <a:off x="357158" y="2143116"/>
            <a:ext cx="371477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143116"/>
            <a:ext cx="8458200" cy="39326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928826"/>
          </a:xfrm>
        </p:spPr>
        <p:txBody>
          <a:bodyPr/>
          <a:lstStyle/>
          <a:p>
            <a:r>
              <a:rPr lang="ru-RU" b="1" dirty="0" smtClean="0"/>
              <a:t>Он в другой раз закинул свой невод – пришёл невод с мусором,  и было его тут видимо-невидимо.</a:t>
            </a:r>
          </a:p>
          <a:p>
            <a:endParaRPr lang="ru-RU" dirty="0"/>
          </a:p>
        </p:txBody>
      </p:sp>
      <p:pic>
        <p:nvPicPr>
          <p:cNvPr id="4" name="Рисунок 3" descr="http://s00.yaplakal.com/pics/pics_original/8/6/2/51526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143117"/>
            <a:ext cx="4429156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artreestr.ru/i/GalleryArt/Serge/Zolotaya_Rybka_.jpg"/>
          <p:cNvPicPr/>
          <p:nvPr/>
        </p:nvPicPr>
        <p:blipFill>
          <a:blip r:embed="rId3" cstate="print"/>
          <a:srcRect r="23636"/>
          <a:stretch>
            <a:fillRect/>
          </a:stretch>
        </p:blipFill>
        <p:spPr bwMode="auto">
          <a:xfrm>
            <a:off x="357158" y="2071678"/>
            <a:ext cx="364333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143248"/>
            <a:ext cx="8458200" cy="3429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1928826"/>
          </a:xfrm>
        </p:spPr>
        <p:txBody>
          <a:bodyPr>
            <a:normAutofit fontScale="40000" lnSpcReduction="20000"/>
          </a:bodyPr>
          <a:lstStyle/>
          <a:p>
            <a:r>
              <a:rPr lang="ru-RU" sz="4400" b="1" dirty="0" smtClean="0"/>
              <a:t>В третий раз закинул он невод – показалась</a:t>
            </a:r>
          </a:p>
          <a:p>
            <a:r>
              <a:rPr lang="ru-RU" sz="4400" b="1" dirty="0" smtClean="0"/>
              <a:t>из воды старая автомобильная шина.</a:t>
            </a:r>
          </a:p>
          <a:p>
            <a:r>
              <a:rPr lang="ru-RU" sz="4400" b="1" dirty="0" smtClean="0"/>
              <a:t>Удивился Старик, испугался:</a:t>
            </a:r>
          </a:p>
          <a:p>
            <a:r>
              <a:rPr lang="ru-RU" sz="4400" b="1" dirty="0" smtClean="0"/>
              <a:t>«Тридцать лет я рыбачил и три года,</a:t>
            </a:r>
          </a:p>
          <a:p>
            <a:r>
              <a:rPr lang="ru-RU" sz="4400" b="1" dirty="0" smtClean="0"/>
              <a:t>а такого ни разу не лавливал.</a:t>
            </a:r>
          </a:p>
          <a:p>
            <a:r>
              <a:rPr lang="ru-RU" sz="4400" b="1" dirty="0" smtClean="0"/>
              <a:t>Раньше-то всё рыбка попадалась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4" name="Рисунок 3" descr="http://www.artreestr.ru/i/GalleryArt/Serge/Zolotaya_Rybka_.jpg"/>
          <p:cNvPicPr/>
          <p:nvPr/>
        </p:nvPicPr>
        <p:blipFill>
          <a:blip r:embed="rId2" cstate="print"/>
          <a:srcRect r="23636"/>
          <a:stretch>
            <a:fillRect/>
          </a:stretch>
        </p:blipFill>
        <p:spPr bwMode="auto">
          <a:xfrm>
            <a:off x="500034" y="2571744"/>
            <a:ext cx="35719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catsmob.com/post/2012/09/01728/wrecked_cars_turned_into_coral_reefs_01728_0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428868"/>
            <a:ext cx="486885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714620"/>
            <a:ext cx="8458200" cy="35718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2928958"/>
          </a:xfrm>
        </p:spPr>
        <p:txBody>
          <a:bodyPr/>
          <a:lstStyle/>
          <a:p>
            <a:r>
              <a:rPr lang="ru-RU" b="1" dirty="0" smtClean="0"/>
              <a:t>Хотел  уж было Старик</a:t>
            </a:r>
          </a:p>
          <a:p>
            <a:r>
              <a:rPr lang="ru-RU" b="1" dirty="0" smtClean="0"/>
              <a:t>воротиться к своей Старухе,</a:t>
            </a:r>
          </a:p>
          <a:p>
            <a:r>
              <a:rPr lang="ru-RU" b="1" dirty="0" smtClean="0"/>
              <a:t>да услышал за спиной всплеск слабый.</a:t>
            </a:r>
          </a:p>
          <a:p>
            <a:r>
              <a:rPr lang="ru-RU" b="1" dirty="0" smtClean="0"/>
              <a:t>Вновь закинул Старик в воду невод.</a:t>
            </a:r>
          </a:p>
          <a:p>
            <a:r>
              <a:rPr lang="ru-RU" b="1" dirty="0" smtClean="0"/>
              <a:t>Пришёл невод с одной Рыбкою.</a:t>
            </a:r>
          </a:p>
          <a:p>
            <a:r>
              <a:rPr lang="ru-RU" b="1" dirty="0" smtClean="0"/>
              <a:t>С непростою Рыбкою – еле живою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http://www.artreestr.ru/i/GalleryArt/Serge/Zolotaya_Rybka_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714620"/>
            <a:ext cx="600079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24smi.com/img_info_2000_2000_bed266efdb133f5ff4243547559d96c097429b11.jpg"/>
          <p:cNvPicPr/>
          <p:nvPr/>
        </p:nvPicPr>
        <p:blipFill>
          <a:blip r:embed="rId3" cstate="print"/>
          <a:srcRect l="35714" r="28572"/>
          <a:stretch>
            <a:fillRect/>
          </a:stretch>
        </p:blipFill>
        <p:spPr bwMode="auto">
          <a:xfrm>
            <a:off x="5000628" y="2643182"/>
            <a:ext cx="142876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571745"/>
            <a:ext cx="8458200" cy="35040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2643206"/>
          </a:xfrm>
        </p:spPr>
        <p:txBody>
          <a:bodyPr/>
          <a:lstStyle/>
          <a:p>
            <a:r>
              <a:rPr lang="ru-RU" b="1" dirty="0" smtClean="0"/>
              <a:t>Как тут взмолится Рыбка!</a:t>
            </a:r>
          </a:p>
          <a:p>
            <a:r>
              <a:rPr lang="ru-RU" b="1" dirty="0" smtClean="0"/>
              <a:t>Голосом молвит человечьим:</a:t>
            </a:r>
          </a:p>
          <a:p>
            <a:r>
              <a:rPr lang="ru-RU" b="1" dirty="0" smtClean="0"/>
              <a:t>«Спаси, старче, озеро наше,</a:t>
            </a:r>
          </a:p>
          <a:p>
            <a:r>
              <a:rPr lang="ru-RU" b="1" dirty="0" smtClean="0"/>
              <a:t>сохрани живым для потомков».</a:t>
            </a:r>
          </a:p>
          <a:p>
            <a:endParaRPr lang="ru-RU" b="1" dirty="0"/>
          </a:p>
        </p:txBody>
      </p:sp>
      <p:pic>
        <p:nvPicPr>
          <p:cNvPr id="4" name="Рисунок 3" descr="http://www.artreestr.ru/i/GalleryArt/Serge/Zolotaya_Rybka_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71744"/>
            <a:ext cx="728667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714751"/>
            <a:ext cx="6858048" cy="23610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364333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Задумался Старик:</a:t>
            </a:r>
          </a:p>
          <a:p>
            <a:r>
              <a:rPr lang="ru-RU" b="1" dirty="0" smtClean="0"/>
              <a:t>«Жил я у озера тридцать лет и три года</a:t>
            </a:r>
          </a:p>
          <a:p>
            <a:r>
              <a:rPr lang="ru-RU" b="1" dirty="0" smtClean="0"/>
              <a:t>и  не ведал,</a:t>
            </a:r>
          </a:p>
          <a:p>
            <a:r>
              <a:rPr lang="ru-RU" b="1" dirty="0" smtClean="0"/>
              <a:t>что творится у самого моего порога.</a:t>
            </a:r>
          </a:p>
          <a:p>
            <a:r>
              <a:rPr lang="ru-RU" b="1" dirty="0" smtClean="0"/>
              <a:t>Уничтожали озеро постепенно,</a:t>
            </a:r>
          </a:p>
          <a:p>
            <a:r>
              <a:rPr lang="ru-RU" b="1" dirty="0" smtClean="0"/>
              <a:t>сваливая мусор у берегов,</a:t>
            </a:r>
          </a:p>
          <a:p>
            <a:r>
              <a:rPr lang="ru-RU" b="1" dirty="0" smtClean="0"/>
              <a:t>забрасывая его в прозрачную воду</a:t>
            </a:r>
          </a:p>
          <a:p>
            <a:r>
              <a:rPr lang="ru-RU" b="1" dirty="0" smtClean="0"/>
              <a:t>и не думая о том,</a:t>
            </a:r>
          </a:p>
          <a:p>
            <a:r>
              <a:rPr lang="ru-RU" b="1" dirty="0" smtClean="0"/>
              <a:t>что губят озеро и его обитателей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  <p:pic>
        <p:nvPicPr>
          <p:cNvPr id="4" name="Рисунок 3" descr="http://www.ednist.info/media/images/16896/raw/1710f6a3e7fefe097577fcb73aee47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429000"/>
            <a:ext cx="707236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643183"/>
            <a:ext cx="8458200" cy="34326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85728"/>
            <a:ext cx="8458200" cy="2786082"/>
          </a:xfrm>
        </p:spPr>
        <p:txBody>
          <a:bodyPr/>
          <a:lstStyle/>
          <a:p>
            <a:r>
              <a:rPr lang="ru-RU" b="1" dirty="0" smtClean="0"/>
              <a:t>Отбросил Старик невод,</a:t>
            </a:r>
          </a:p>
          <a:p>
            <a:r>
              <a:rPr lang="ru-RU" b="1" dirty="0" smtClean="0"/>
              <a:t>собрал вдоль берегов банки, бутылки,</a:t>
            </a:r>
          </a:p>
          <a:p>
            <a:r>
              <a:rPr lang="ru-RU" b="1" dirty="0" smtClean="0"/>
              <a:t>бумагу и целлофановые пакеты,</a:t>
            </a:r>
          </a:p>
          <a:p>
            <a:r>
              <a:rPr lang="ru-RU" b="1" dirty="0" smtClean="0"/>
              <a:t>выкатил из воды автомобильные шины.</a:t>
            </a:r>
          </a:p>
          <a:p>
            <a:endParaRPr lang="ru-RU" dirty="0"/>
          </a:p>
        </p:txBody>
      </p:sp>
      <p:pic>
        <p:nvPicPr>
          <p:cNvPr id="4" name="Рисунок 3" descr="http://xn--80ahqrut5b.com.ua/wp-content/uploads/2012/04/%D0%9F%D1%80%D0%BE%D0%B7%D1%80%D0%B0%D1%87%D0%BD%D0%B0%D1%8F-%D0%B2%D0%BE%D0%B4%D0%B8%D1%87%D0%BA%D0%B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71744"/>
            <a:ext cx="8501122" cy="369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</TotalTime>
  <Words>246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Сказка «Разве озеро – свалка? »</vt:lpstr>
      <vt:lpstr>Жил Старик со своею Старухой у самого синего озера. Жили уже тридцать лет и три года. Старик ловил неводом рыбу, а Старуха пряла свою пряжу.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«Разве озеро – свалка? »</dc:title>
  <dc:creator>User</dc:creator>
  <cp:lastModifiedBy>User</cp:lastModifiedBy>
  <cp:revision>12</cp:revision>
  <dcterms:created xsi:type="dcterms:W3CDTF">2016-03-29T09:51:08Z</dcterms:created>
  <dcterms:modified xsi:type="dcterms:W3CDTF">2016-03-29T10:55:51Z</dcterms:modified>
</cp:coreProperties>
</file>