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4" d="100"/>
          <a:sy n="114" d="100"/>
        </p:scale>
        <p:origin x="4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7240-5668-4EE6-9208-50392D75CF3A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F627D-6DFB-464A-B5EB-EE467EBD6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359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7240-5668-4EE6-9208-50392D75CF3A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F627D-6DFB-464A-B5EB-EE467EBD6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663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7240-5668-4EE6-9208-50392D75CF3A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F627D-6DFB-464A-B5EB-EE467EBD6A1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8488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7240-5668-4EE6-9208-50392D75CF3A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F627D-6DFB-464A-B5EB-EE467EBD6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0936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7240-5668-4EE6-9208-50392D75CF3A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F627D-6DFB-464A-B5EB-EE467EBD6A1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50718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7240-5668-4EE6-9208-50392D75CF3A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F627D-6DFB-464A-B5EB-EE467EBD6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320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7240-5668-4EE6-9208-50392D75CF3A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F627D-6DFB-464A-B5EB-EE467EBD6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567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7240-5668-4EE6-9208-50392D75CF3A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F627D-6DFB-464A-B5EB-EE467EBD6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417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7240-5668-4EE6-9208-50392D75CF3A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F627D-6DFB-464A-B5EB-EE467EBD6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980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7240-5668-4EE6-9208-50392D75CF3A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F627D-6DFB-464A-B5EB-EE467EBD6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745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7240-5668-4EE6-9208-50392D75CF3A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F627D-6DFB-464A-B5EB-EE467EBD6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696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7240-5668-4EE6-9208-50392D75CF3A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F627D-6DFB-464A-B5EB-EE467EBD6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67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7240-5668-4EE6-9208-50392D75CF3A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F627D-6DFB-464A-B5EB-EE467EBD6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59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7240-5668-4EE6-9208-50392D75CF3A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F627D-6DFB-464A-B5EB-EE467EBD6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416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7240-5668-4EE6-9208-50392D75CF3A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F627D-6DFB-464A-B5EB-EE467EBD6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734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7240-5668-4EE6-9208-50392D75CF3A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F627D-6DFB-464A-B5EB-EE467EBD6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880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E7240-5668-4EE6-9208-50392D75CF3A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ECF627D-6DFB-464A-B5EB-EE467EBD6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65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86475" y="363071"/>
            <a:ext cx="4486275" cy="5066179"/>
          </a:xfrm>
        </p:spPr>
        <p:txBody>
          <a:bodyPr/>
          <a:lstStyle/>
          <a:p>
            <a:r>
              <a:rPr lang="ru-RU" sz="4000" i="1" dirty="0" smtClean="0">
                <a:latin typeface="Arial Black" panose="020B0A04020102020204" pitchFamily="34" charset="0"/>
              </a:rPr>
              <a:t>ДЕЛАЕМ БРАСЛЕТ ИЗ ПОЛИМЕРНОЙ ГЛИНЫ</a:t>
            </a:r>
            <a:endParaRPr lang="ru-RU" sz="4000" i="1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2810435"/>
            <a:ext cx="3710392" cy="306593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7542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639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59506" y="2043952"/>
            <a:ext cx="3814496" cy="3186953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latin typeface="Arial Black" panose="020B0A04020102020204" pitchFamily="34" charset="0"/>
              </a:rPr>
              <a:t>СОБИРАЕМ БУСИНЫ В БРАСЛЕТ, ЧЕРЕДУЯ ЦЕЛЫЕ ЯБЛОКИ И ПОЛОВИНКИ</a:t>
            </a:r>
            <a:endParaRPr lang="ru-RU" sz="2800" i="1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861" y="761732"/>
            <a:ext cx="4562551" cy="543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558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latin typeface="Arial Black" panose="020B0A04020102020204" pitchFamily="34" charset="0"/>
              </a:rPr>
              <a:t>ПРАВИЛА ЗАПЕКАНИЯ ПОЛИМЕРНОЙ ГЛИНЫ</a:t>
            </a:r>
            <a:endParaRPr lang="ru-RU" i="1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743201"/>
            <a:ext cx="8596668" cy="3298162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latin typeface="Arial Black" panose="020B0A04020102020204" pitchFamily="34" charset="0"/>
              </a:rPr>
              <a:t>1. ТЕМПЕРАТУРА ДУХОВКИ 110 ГРАДУСОВ</a:t>
            </a:r>
          </a:p>
          <a:p>
            <a:r>
              <a:rPr lang="ru-RU" sz="2800" i="1" dirty="0" smtClean="0">
                <a:latin typeface="Arial Black" panose="020B0A04020102020204" pitchFamily="34" charset="0"/>
              </a:rPr>
              <a:t>2. ДУХОВКА ПРИОТКРЫТА В ТЕЧЕНИИ ВСЕГО ЗАПЕКАНИЯ</a:t>
            </a:r>
          </a:p>
          <a:p>
            <a:r>
              <a:rPr lang="ru-RU" sz="2800" i="1" dirty="0" smtClean="0">
                <a:latin typeface="Arial Black" panose="020B0A04020102020204" pitchFamily="34" charset="0"/>
              </a:rPr>
              <a:t>3. ВРЕМЯ ЗАПЕКАНИЯ 15-20 МИН</a:t>
            </a:r>
            <a:endParaRPr lang="ru-RU" sz="2800" i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851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038166" cy="5710518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latin typeface="Arial Black" panose="020B0A04020102020204" pitchFamily="34" charset="0"/>
              </a:rPr>
              <a:t>МАТЕРИАЛЫ И ИНСТРУМЕНТЫ, КОТОРЫЕ НАМ ПОНАДОБЯТСЯ:</a:t>
            </a:r>
            <a:br>
              <a:rPr lang="ru-RU" sz="2800" i="1" dirty="0" smtClean="0">
                <a:latin typeface="Arial Black" panose="020B0A04020102020204" pitchFamily="34" charset="0"/>
              </a:rPr>
            </a:br>
            <a:r>
              <a:rPr lang="ru-RU" sz="1600" i="1" dirty="0" smtClean="0">
                <a:latin typeface="Arial Black" panose="020B0A04020102020204" pitchFamily="34" charset="0"/>
              </a:rPr>
              <a:t>1. ДОСКА</a:t>
            </a:r>
            <a:br>
              <a:rPr lang="ru-RU" sz="1600" i="1" dirty="0" smtClean="0">
                <a:latin typeface="Arial Black" panose="020B0A04020102020204" pitchFamily="34" charset="0"/>
              </a:rPr>
            </a:br>
            <a:r>
              <a:rPr lang="ru-RU" sz="1600" i="1" dirty="0" smtClean="0">
                <a:latin typeface="Arial Black" panose="020B0A04020102020204" pitchFamily="34" charset="0"/>
              </a:rPr>
              <a:t>2. НОЖНИЦЫ</a:t>
            </a:r>
            <a:br>
              <a:rPr lang="ru-RU" sz="1600" i="1" dirty="0" smtClean="0">
                <a:latin typeface="Arial Black" panose="020B0A04020102020204" pitchFamily="34" charset="0"/>
              </a:rPr>
            </a:br>
            <a:r>
              <a:rPr lang="ru-RU" sz="1600" i="1" dirty="0" smtClean="0">
                <a:latin typeface="Arial Black" panose="020B0A04020102020204" pitchFamily="34" charset="0"/>
              </a:rPr>
              <a:t>3. СКАЛКА</a:t>
            </a:r>
            <a:br>
              <a:rPr lang="ru-RU" sz="1600" i="1" dirty="0" smtClean="0">
                <a:latin typeface="Arial Black" panose="020B0A04020102020204" pitchFamily="34" charset="0"/>
              </a:rPr>
            </a:br>
            <a:r>
              <a:rPr lang="ru-RU" sz="1600" i="1" dirty="0" smtClean="0">
                <a:latin typeface="Arial Black" panose="020B0A04020102020204" pitchFamily="34" charset="0"/>
              </a:rPr>
              <a:t>4. КАНЦЕЛЯРСКИЙ </a:t>
            </a:r>
            <a:br>
              <a:rPr lang="ru-RU" sz="1600" i="1" dirty="0" smtClean="0">
                <a:latin typeface="Arial Black" panose="020B0A04020102020204" pitchFamily="34" charset="0"/>
              </a:rPr>
            </a:br>
            <a:r>
              <a:rPr lang="ru-RU" sz="1600" i="1" dirty="0" smtClean="0">
                <a:latin typeface="Arial Black" panose="020B0A04020102020204" pitchFamily="34" charset="0"/>
              </a:rPr>
              <a:t>НОЖ</a:t>
            </a:r>
            <a:br>
              <a:rPr lang="ru-RU" sz="1600" i="1" dirty="0" smtClean="0">
                <a:latin typeface="Arial Black" panose="020B0A04020102020204" pitchFamily="34" charset="0"/>
              </a:rPr>
            </a:br>
            <a:r>
              <a:rPr lang="ru-RU" sz="1600" i="1" dirty="0" smtClean="0">
                <a:latin typeface="Arial Black" panose="020B0A04020102020204" pitchFamily="34" charset="0"/>
              </a:rPr>
              <a:t>5. ПОЛИМЕРНАЯ </a:t>
            </a:r>
            <a:br>
              <a:rPr lang="ru-RU" sz="1600" i="1" dirty="0" smtClean="0">
                <a:latin typeface="Arial Black" panose="020B0A04020102020204" pitchFamily="34" charset="0"/>
              </a:rPr>
            </a:br>
            <a:r>
              <a:rPr lang="ru-RU" sz="1600" i="1" dirty="0" smtClean="0">
                <a:latin typeface="Arial Black" panose="020B0A04020102020204" pitchFamily="34" charset="0"/>
              </a:rPr>
              <a:t>ГЛИНА (ЖЕЛТАЯ,</a:t>
            </a:r>
            <a:br>
              <a:rPr lang="ru-RU" sz="1600" i="1" dirty="0" smtClean="0">
                <a:latin typeface="Arial Black" panose="020B0A04020102020204" pitchFamily="34" charset="0"/>
              </a:rPr>
            </a:br>
            <a:r>
              <a:rPr lang="ru-RU" sz="1600" i="1" dirty="0" smtClean="0">
                <a:latin typeface="Arial Black" panose="020B0A04020102020204" pitchFamily="34" charset="0"/>
              </a:rPr>
              <a:t>ЗЕЛЕНАЯ,</a:t>
            </a:r>
            <a:br>
              <a:rPr lang="ru-RU" sz="1600" i="1" dirty="0" smtClean="0">
                <a:latin typeface="Arial Black" panose="020B0A04020102020204" pitchFamily="34" charset="0"/>
              </a:rPr>
            </a:br>
            <a:r>
              <a:rPr lang="ru-RU" sz="1600" i="1" dirty="0" smtClean="0">
                <a:latin typeface="Arial Black" panose="020B0A04020102020204" pitchFamily="34" charset="0"/>
              </a:rPr>
              <a:t>БЕЛАЯ, КОРИЧНЕВАЯ)</a:t>
            </a:r>
            <a:br>
              <a:rPr lang="ru-RU" sz="1600" i="1" dirty="0" smtClean="0">
                <a:latin typeface="Arial Black" panose="020B0A04020102020204" pitchFamily="34" charset="0"/>
              </a:rPr>
            </a:br>
            <a:r>
              <a:rPr lang="ru-RU" sz="1600" i="1" dirty="0" smtClean="0">
                <a:latin typeface="Arial Black" panose="020B0A04020102020204" pitchFamily="34" charset="0"/>
              </a:rPr>
              <a:t>6. ЗУБОЧИСТКА</a:t>
            </a:r>
            <a:r>
              <a:rPr lang="ru-RU" sz="2800" i="1" dirty="0" smtClean="0">
                <a:latin typeface="Arial Black" panose="020B0A04020102020204" pitchFamily="34" charset="0"/>
              </a:rPr>
              <a:t/>
            </a:r>
            <a:br>
              <a:rPr lang="ru-RU" sz="2800" i="1" dirty="0" smtClean="0">
                <a:latin typeface="Arial Black" panose="020B0A04020102020204" pitchFamily="34" charset="0"/>
              </a:rPr>
            </a:br>
            <a:endParaRPr lang="ru-RU" sz="2800" i="1" dirty="0">
              <a:latin typeface="Arial Black" panose="020B0A04020102020204" pitchFamily="34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1840" y="2017058"/>
            <a:ext cx="6543674" cy="4525764"/>
          </a:xfrm>
        </p:spPr>
      </p:pic>
    </p:spTree>
    <p:extLst>
      <p:ext uri="{BB962C8B-B14F-4D97-AF65-F5344CB8AC3E}">
        <p14:creationId xmlns:p14="http://schemas.microsoft.com/office/powerpoint/2010/main" val="2988037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i="1" dirty="0" smtClean="0">
                <a:latin typeface="Arial Black" panose="020B0A04020102020204" pitchFamily="34" charset="0"/>
              </a:rPr>
              <a:t>СМЕШИВАЕМ БЕЛУЮ И ЖЕЛТУЮ ПОЛИМЕРНУЮ ГЛИНУ -</a:t>
            </a:r>
            <a:br>
              <a:rPr lang="ru-RU" sz="2800" i="1" dirty="0" smtClean="0">
                <a:latin typeface="Arial Black" panose="020B0A04020102020204" pitchFamily="34" charset="0"/>
              </a:rPr>
            </a:br>
            <a:r>
              <a:rPr lang="ru-RU" sz="2800" i="1" dirty="0" smtClean="0">
                <a:latin typeface="Arial Black" panose="020B0A04020102020204" pitchFamily="34" charset="0"/>
              </a:rPr>
              <a:t>ПОЛУЧАЕМ ЦВЕТ МЯКОТИ ЯБЛОКА</a:t>
            </a:r>
            <a:endParaRPr lang="ru-RU" sz="2800" i="1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8397" y="2120292"/>
            <a:ext cx="5175249" cy="38814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259" y="3563470"/>
            <a:ext cx="4231341" cy="3173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038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22729"/>
            <a:ext cx="8596668" cy="1607671"/>
          </a:xfrm>
        </p:spPr>
        <p:txBody>
          <a:bodyPr>
            <a:normAutofit fontScale="90000"/>
          </a:bodyPr>
          <a:lstStyle/>
          <a:p>
            <a:r>
              <a:rPr lang="ru-RU" sz="3200" i="1" dirty="0" smtClean="0">
                <a:latin typeface="Arial Black" panose="020B0A04020102020204" pitchFamily="34" charset="0"/>
              </a:rPr>
              <a:t>СМЕШИВАЕМ  БЕЛУЮ И ЗЕЛЕНУЮ ПОЛИМЕРНОЙ ГЛИНЫ -</a:t>
            </a:r>
            <a:br>
              <a:rPr lang="ru-RU" sz="3200" i="1" dirty="0" smtClean="0">
                <a:latin typeface="Arial Black" panose="020B0A04020102020204" pitchFamily="34" charset="0"/>
              </a:rPr>
            </a:br>
            <a:r>
              <a:rPr lang="ru-RU" sz="3200" i="1" dirty="0" smtClean="0">
                <a:latin typeface="Arial Black" panose="020B0A04020102020204" pitchFamily="34" charset="0"/>
              </a:rPr>
              <a:t>ПОЛУЧАЕМ ЦВЕТ ЗЕЛЕНОГО ЯБЛОКА </a:t>
            </a:r>
            <a:endParaRPr lang="ru-RU" sz="3200" i="1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571" y="2293144"/>
            <a:ext cx="2911077" cy="425557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0565" y="2117468"/>
            <a:ext cx="5163437" cy="23034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4612341"/>
            <a:ext cx="4949652" cy="2072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5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22729"/>
            <a:ext cx="8596668" cy="1607671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latin typeface="Arial Black" panose="020B0A04020102020204" pitchFamily="34" charset="0"/>
              </a:rPr>
              <a:t>ГЛИНУ ЗЕЛЕНОГО ЦВЕТА РАСКАТЫВАЕМ В ПЛАСТ;</a:t>
            </a:r>
            <a:br>
              <a:rPr lang="ru-RU" sz="2800" i="1" dirty="0" smtClean="0">
                <a:latin typeface="Arial Black" panose="020B0A04020102020204" pitchFamily="34" charset="0"/>
              </a:rPr>
            </a:br>
            <a:r>
              <a:rPr lang="ru-RU" sz="2800" i="1" dirty="0" smtClean="0">
                <a:latin typeface="Arial Black" panose="020B0A04020102020204" pitchFamily="34" charset="0"/>
              </a:rPr>
              <a:t>ИЗ ГЛИНЫ ЖЕЛТОГО ЦВЕТА СКАТЫВАЕМ ШАРИК</a:t>
            </a:r>
            <a:endParaRPr lang="ru-RU" sz="2800" i="1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8394" y="2442976"/>
            <a:ext cx="5841206" cy="4267106"/>
          </a:xfrm>
        </p:spPr>
      </p:pic>
    </p:spTree>
    <p:extLst>
      <p:ext uri="{BB962C8B-B14F-4D97-AF65-F5344CB8AC3E}">
        <p14:creationId xmlns:p14="http://schemas.microsoft.com/office/powerpoint/2010/main" val="28520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42047"/>
            <a:ext cx="5481417" cy="2944906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latin typeface="Arial Black" panose="020B0A04020102020204" pitchFamily="34" charset="0"/>
              </a:rPr>
              <a:t>ОБОРАЧИВАЕМ ЖЕЛТЫЙ ШАРИК В ЗЕЛЕНЫЙ ПЛАСТ;</a:t>
            </a:r>
            <a:br>
              <a:rPr lang="ru-RU" sz="2800" i="1" dirty="0" smtClean="0">
                <a:latin typeface="Arial Black" panose="020B0A04020102020204" pitchFamily="34" charset="0"/>
              </a:rPr>
            </a:br>
            <a:r>
              <a:rPr lang="ru-RU" sz="2800" i="1" dirty="0" smtClean="0">
                <a:latin typeface="Arial Black" panose="020B0A04020102020204" pitchFamily="34" charset="0"/>
              </a:rPr>
              <a:t>ИЗЛИШКИ СРЕЗАЕМ НОЖНИЦАМИ;</a:t>
            </a:r>
            <a:br>
              <a:rPr lang="ru-RU" sz="2800" i="1" dirty="0" smtClean="0">
                <a:latin typeface="Arial Black" panose="020B0A04020102020204" pitchFamily="34" charset="0"/>
              </a:rPr>
            </a:br>
            <a:r>
              <a:rPr lang="ru-RU" sz="2800" i="1" dirty="0" smtClean="0">
                <a:latin typeface="Arial Black" panose="020B0A04020102020204" pitchFamily="34" charset="0"/>
              </a:rPr>
              <a:t>ШВЫ ЗАГЛАЖИВАЕМ</a:t>
            </a:r>
            <a:br>
              <a:rPr lang="ru-RU" sz="2800" i="1" dirty="0" smtClean="0">
                <a:latin typeface="Arial Black" panose="020B0A04020102020204" pitchFamily="34" charset="0"/>
              </a:rPr>
            </a:br>
            <a:endParaRPr lang="ru-RU" sz="2800" i="1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359" y="2976563"/>
            <a:ext cx="5175249" cy="38814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8044" y="242047"/>
            <a:ext cx="5665695" cy="4249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308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latin typeface="Arial Black" panose="020B0A04020102020204" pitchFamily="34" charset="0"/>
              </a:rPr>
              <a:t>КАНЦЕЛЯРСКИМ НОЖОМ РАЗРЕЗАЕМ ЗАГОТОВКУ ПОПОЛАМ</a:t>
            </a:r>
            <a:endParaRPr lang="ru-RU" i="1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183" y="2855539"/>
            <a:ext cx="5175249" cy="38814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0492" y="2134723"/>
            <a:ext cx="5150225" cy="386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601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4773706"/>
            <a:ext cx="6422713" cy="1609342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latin typeface="Arial Black" panose="020B0A04020102020204" pitchFamily="34" charset="0"/>
              </a:rPr>
              <a:t>ЗУБОЧИСТКОЙ ДЕЛАЕМ УГЛУБЛЕНИЯ ДЛЯ ВЕТОЧКИ И КОСТОЧЕК</a:t>
            </a:r>
            <a:endParaRPr lang="ru-RU" sz="2800" i="1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3614" y="596739"/>
            <a:ext cx="3432056" cy="457607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022" y="288865"/>
            <a:ext cx="5076672" cy="3807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66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5279713" cy="5939118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latin typeface="Arial Black" panose="020B0A04020102020204" pitchFamily="34" charset="0"/>
              </a:rPr>
              <a:t>ИЗ КОРИЧНЕВОЙ ПОЛИМЕРНОЙ ГЛИНЫ СКАТЫВАЕТ КОСТОЧКИ И ВЕТОЧКУ;</a:t>
            </a:r>
            <a:br>
              <a:rPr lang="ru-RU" sz="2800" i="1" dirty="0" smtClean="0">
                <a:latin typeface="Arial Black" panose="020B0A04020102020204" pitchFamily="34" charset="0"/>
              </a:rPr>
            </a:br>
            <a:r>
              <a:rPr lang="ru-RU" sz="2800" i="1" dirty="0" smtClean="0">
                <a:latin typeface="Arial Black" panose="020B0A04020102020204" pitchFamily="34" charset="0"/>
              </a:rPr>
              <a:t/>
            </a:r>
            <a:br>
              <a:rPr lang="ru-RU" sz="2800" i="1" dirty="0" smtClean="0">
                <a:latin typeface="Arial Black" panose="020B0A04020102020204" pitchFamily="34" charset="0"/>
              </a:rPr>
            </a:br>
            <a:r>
              <a:rPr lang="ru-RU" sz="2800" i="1" dirty="0" smtClean="0">
                <a:latin typeface="Arial Black" panose="020B0A04020102020204" pitchFamily="34" charset="0"/>
              </a:rPr>
              <a:t>НЕКОТОРЫЕ ЯБЛОКИ ОСТАВЛЯЕМ НЕ РАЗРЕЗАННЫМИ;</a:t>
            </a:r>
            <a:br>
              <a:rPr lang="ru-RU" sz="2800" i="1" dirty="0" smtClean="0">
                <a:latin typeface="Arial Black" panose="020B0A04020102020204" pitchFamily="34" charset="0"/>
              </a:rPr>
            </a:br>
            <a:r>
              <a:rPr lang="ru-RU" sz="2800" i="1" dirty="0" smtClean="0">
                <a:latin typeface="Arial Black" panose="020B0A04020102020204" pitchFamily="34" charset="0"/>
              </a:rPr>
              <a:t/>
            </a:r>
            <a:br>
              <a:rPr lang="ru-RU" sz="2800" i="1" dirty="0" smtClean="0">
                <a:latin typeface="Arial Black" panose="020B0A04020102020204" pitchFamily="34" charset="0"/>
              </a:rPr>
            </a:br>
            <a:r>
              <a:rPr lang="ru-RU" sz="2800" i="1" dirty="0" smtClean="0">
                <a:latin typeface="Arial Black" panose="020B0A04020102020204" pitchFamily="34" charset="0"/>
              </a:rPr>
              <a:t>ПРОДЕЛЫВАЕМ В ИЗДЕЛИЯХ ОТВЕРСТИЯ ЗУБОЧИСТКОЙ И ЗАПЕКАЕМ В ДУХОВКЕ</a:t>
            </a:r>
            <a:endParaRPr lang="ru-RU" sz="2800" i="1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2620" y="1129553"/>
            <a:ext cx="4488861" cy="5190564"/>
          </a:xfrm>
        </p:spPr>
      </p:pic>
    </p:spTree>
    <p:extLst>
      <p:ext uri="{BB962C8B-B14F-4D97-AF65-F5344CB8AC3E}">
        <p14:creationId xmlns:p14="http://schemas.microsoft.com/office/powerpoint/2010/main" val="503583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</TotalTime>
  <Words>96</Words>
  <Application>Microsoft Office PowerPoint</Application>
  <PresentationFormat>Широкоэкранный</PresentationFormat>
  <Paragraphs>14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Trebuchet MS</vt:lpstr>
      <vt:lpstr>Wingdings 3</vt:lpstr>
      <vt:lpstr>Аспект</vt:lpstr>
      <vt:lpstr>ДЕЛАЕМ БРАСЛЕТ ИЗ ПОЛИМЕРНОЙ ГЛИНЫ</vt:lpstr>
      <vt:lpstr>МАТЕРИАЛЫ И ИНСТРУМЕНТЫ, КОТОРЫЕ НАМ ПОНАДОБЯТСЯ: 1. ДОСКА 2. НОЖНИЦЫ 3. СКАЛКА 4. КАНЦЕЛЯРСКИЙ  НОЖ 5. ПОЛИМЕРНАЯ  ГЛИНА (ЖЕЛТАЯ, ЗЕЛЕНАЯ, БЕЛАЯ, КОРИЧНЕВАЯ) 6. ЗУБОЧИСТКА </vt:lpstr>
      <vt:lpstr>СМЕШИВАЕМ БЕЛУЮ И ЖЕЛТУЮ ПОЛИМЕРНУЮ ГЛИНУ - ПОЛУЧАЕМ ЦВЕТ МЯКОТИ ЯБЛОКА</vt:lpstr>
      <vt:lpstr>СМЕШИВАЕМ  БЕЛУЮ И ЗЕЛЕНУЮ ПОЛИМЕРНОЙ ГЛИНЫ - ПОЛУЧАЕМ ЦВЕТ ЗЕЛЕНОГО ЯБЛОКА </vt:lpstr>
      <vt:lpstr>ГЛИНУ ЗЕЛЕНОГО ЦВЕТА РАСКАТЫВАЕМ В ПЛАСТ; ИЗ ГЛИНЫ ЖЕЛТОГО ЦВЕТА СКАТЫВАЕМ ШАРИК</vt:lpstr>
      <vt:lpstr>ОБОРАЧИВАЕМ ЖЕЛТЫЙ ШАРИК В ЗЕЛЕНЫЙ ПЛАСТ; ИЗЛИШКИ СРЕЗАЕМ НОЖНИЦАМИ; ШВЫ ЗАГЛАЖИВАЕМ </vt:lpstr>
      <vt:lpstr>КАНЦЕЛЯРСКИМ НОЖОМ РАЗРЕЗАЕМ ЗАГОТОВКУ ПОПОЛАМ</vt:lpstr>
      <vt:lpstr>ЗУБОЧИСТКОЙ ДЕЛАЕМ УГЛУБЛЕНИЯ ДЛЯ ВЕТОЧКИ И КОСТОЧЕК</vt:lpstr>
      <vt:lpstr>ИЗ КОРИЧНЕВОЙ ПОЛИМЕРНОЙ ГЛИНЫ СКАТЫВАЕТ КОСТОЧКИ И ВЕТОЧКУ;  НЕКОТОРЫЕ ЯБЛОКИ ОСТАВЛЯЕМ НЕ РАЗРЕЗАННЫМИ;  ПРОДЕЛЫВАЕМ В ИЗДЕЛИЯХ ОТВЕРСТИЯ ЗУБОЧИСТКОЙ И ЗАПЕКАЕМ В ДУХОВКЕ</vt:lpstr>
      <vt:lpstr>СОБИРАЕМ БУСИНЫ В БРАСЛЕТ, ЧЕРЕДУЯ ЦЕЛЫЕ ЯБЛОКИ И ПОЛОВИНКИ</vt:lpstr>
      <vt:lpstr>ПРАВИЛА ЗАПЕКАНИЯ ПОЛИМЕРНОЙ ГЛИНЫ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ДЕЛАЕМ БРАСЛЕТ ИЗ ПОЛИМЕРНОЙ ГЛИНЫ</dc:title>
  <dc:creator>Грачева Наташа Петровна</dc:creator>
  <cp:lastModifiedBy>Admin</cp:lastModifiedBy>
  <cp:revision>7</cp:revision>
  <dcterms:created xsi:type="dcterms:W3CDTF">2021-04-05T12:38:58Z</dcterms:created>
  <dcterms:modified xsi:type="dcterms:W3CDTF">2021-04-06T14:58:55Z</dcterms:modified>
</cp:coreProperties>
</file>