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3" r:id="rId3"/>
    <p:sldId id="277" r:id="rId4"/>
    <p:sldId id="257" r:id="rId5"/>
    <p:sldId id="258" r:id="rId6"/>
    <p:sldId id="259" r:id="rId7"/>
    <p:sldId id="275" r:id="rId8"/>
    <p:sldId id="260" r:id="rId9"/>
    <p:sldId id="261" r:id="rId10"/>
    <p:sldId id="280" r:id="rId11"/>
    <p:sldId id="281" r:id="rId12"/>
    <p:sldId id="279" r:id="rId13"/>
    <p:sldId id="296" r:id="rId14"/>
    <p:sldId id="297" r:id="rId15"/>
    <p:sldId id="276" r:id="rId16"/>
    <p:sldId id="298" r:id="rId17"/>
    <p:sldId id="262" r:id="rId18"/>
    <p:sldId id="289" r:id="rId19"/>
    <p:sldId id="291" r:id="rId20"/>
    <p:sldId id="292" r:id="rId21"/>
    <p:sldId id="268" r:id="rId22"/>
    <p:sldId id="272" r:id="rId23"/>
    <p:sldId id="265" r:id="rId24"/>
    <p:sldId id="270" r:id="rId25"/>
    <p:sldId id="274" r:id="rId26"/>
    <p:sldId id="286" r:id="rId27"/>
    <p:sldId id="282" r:id="rId28"/>
    <p:sldId id="285" r:id="rId29"/>
    <p:sldId id="284" r:id="rId30"/>
    <p:sldId id="299" r:id="rId31"/>
    <p:sldId id="283" r:id="rId32"/>
    <p:sldId id="29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2" y="10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343A71-C7C5-4C3A-ABEE-238E076975A9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A007F9-7A20-4F95-95C8-27C759CF746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96752"/>
            <a:ext cx="7416824" cy="115212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Виртуальная экскурсия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284984"/>
            <a:ext cx="3528392" cy="1872208"/>
          </a:xfrm>
        </p:spPr>
        <p:txBody>
          <a:bodyPr>
            <a:normAutofit fontScale="85000" lnSpcReduction="10000"/>
          </a:bodyPr>
          <a:lstStyle/>
          <a:p>
            <a:r>
              <a:rPr lang="ru-RU" sz="9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endParaRPr lang="ru-RU" sz="96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Елена\Desktop\экскурсия в школу\школа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2543648"/>
            <a:ext cx="4896545" cy="3451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9660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861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УЧИТЕЛЬСКАЯ НАЧАЛЬНЫХ КЛАССОВ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C:\Users\Елена\Desktop\экскурсия в школу\20210402_11240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2060848"/>
            <a:ext cx="5256584" cy="4534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4339" name="Picture 3" descr="C:\Users\Елена\Downloads\школа 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3862" y="2420888"/>
            <a:ext cx="257698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54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861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УЧИТЕЛЬСКАЯ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3" descr="C:\Users\Елена\Downloads\школа 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638" y="2708920"/>
            <a:ext cx="1852209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C:\Users\Елена\Desktop\экскурсия в школу\20210402_1143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6144682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45064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861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НАЧАЛЬНЫХ КЛАССОВ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9" name="Picture 7" descr="C:\Users\Елена\Desktop\экскурсия в школу\20210402_1122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251150"/>
            <a:ext cx="3275359" cy="2380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200" name="Picture 8" descr="C:\Users\Елена\Downloads\школа 2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5163032"/>
            <a:ext cx="2508771" cy="1463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Елена\Desktop\экскурсия в школу\20210402_112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829756"/>
            <a:ext cx="4248472" cy="3186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 descr="C:\Users\Елена\Downloads\ЗВОНОК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61300">
            <a:off x="1386976" y="1974513"/>
            <a:ext cx="1362133" cy="1334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776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ПЕРЕМЕНЕ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Елена\Desktop\экскурсия в школу\20210402_11231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28"/>
          <a:stretch/>
        </p:blipFill>
        <p:spPr bwMode="auto">
          <a:xfrm>
            <a:off x="2093218" y="1988840"/>
            <a:ext cx="3726129" cy="4271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0" name="Picture 4" descr="C:\Users\Елена\Downloads\ЗВОНОК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3549">
            <a:off x="1945771" y="1906896"/>
            <a:ext cx="809231" cy="1057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6" name="Picture 2" descr="C:\Users\Елена\Desktop\экскурсия в школу\20210402_11144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16512">
            <a:off x="6053853" y="3478904"/>
            <a:ext cx="1728192" cy="1531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19" name="Picture 3" descr="C:\Users\Елена\Downloads\школа 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229436"/>
            <a:ext cx="2664296" cy="1398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Елена\Downloads\школа 2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280162"/>
            <a:ext cx="2592288" cy="1360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196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СТОЛОВАЯ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Елена\Desktop\экскурсия в школу\20210402_1151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4609407" cy="34580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3" descr="C:\Users\Елена\Desktop\экскурсия в школу\20210402_11521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7932" y="1844824"/>
            <a:ext cx="3764034" cy="2362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0" name="Picture 4" descr="C:\Users\Елена\Downloads\ЗВОНОК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3549">
            <a:off x="7821027" y="4320133"/>
            <a:ext cx="809231" cy="1057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Елена\Downloads\повар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1388849" cy="2134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Елена\Downloads\школа 2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7463" y="4695872"/>
            <a:ext cx="1484971" cy="1761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52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ТУАЛЕТНАЯ КОМНАТА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Елена\Desktop\экскурсия в школу\20210402_11554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1855886"/>
            <a:ext cx="4968552" cy="4642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4" descr="C:\Users\Елена\Downloads\ЗВОНОК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3549">
            <a:off x="6581345" y="1733137"/>
            <a:ext cx="809231" cy="1057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Елена\Desktop\экскурсия в школу\20210402_11560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2857570"/>
            <a:ext cx="1647161" cy="36039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4" descr="C:\Users\Елена\Downloads\чистота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328529" y="4005064"/>
            <a:ext cx="1147322" cy="1128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898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АНГЛИЙСКОГО ЯЗЫКА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Елена\Desktop\экскурсия в школу\20210402_11263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2492896"/>
            <a:ext cx="4171680" cy="3336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7" name="Picture 5" descr="C:\Users\Елена\Desktop\экскурсия в школу\20210402_11264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2924944"/>
            <a:ext cx="3766403" cy="36903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 descr="C:\Users\Елена\Downloads\ЗВОНОК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2283">
            <a:off x="4299195" y="2186741"/>
            <a:ext cx="1281137" cy="1255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C:\Users\Елена\Desktop\экскурсия в школу\дети.школ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5106528"/>
            <a:ext cx="1728192" cy="1508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554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C:\Users\Елена\Desktop\экскурсия в школу\20210402_1112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688000" cy="426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МУЗЫКИ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C:\Users\Елена\Downloads\ЗВОНОК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3549">
            <a:off x="6906116" y="1411358"/>
            <a:ext cx="857137" cy="1120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Елена\Downloads\ДЕТИ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869160"/>
            <a:ext cx="2304256" cy="1727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062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ИНФОРМАТИКИ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6300192" y="5661248"/>
            <a:ext cx="792087" cy="72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8" name="Picture 2" descr="C:\Users\Елена\Desktop\экскурсия в школу\20210402_1113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935653"/>
            <a:ext cx="604867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Елена\Downloads\ЗВОНОК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64109">
            <a:off x="1276272" y="1834172"/>
            <a:ext cx="763604" cy="998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181" y="5234562"/>
            <a:ext cx="2133785" cy="1237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559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Елена\Desktop\экскурсия в школу\20210402_1110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904573"/>
            <a:ext cx="5328592" cy="3996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ПСИХОЛОГА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C:\Users\Елена\Downloads\ЗВОНОК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3549">
            <a:off x="6859358" y="1908889"/>
            <a:ext cx="1055373" cy="1379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6300192" y="5661248"/>
            <a:ext cx="792087" cy="72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9219" name="Picture 3" descr="C:\Users\Елена\Downloads\школа 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5432035"/>
            <a:ext cx="2088232" cy="1096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78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УДАЧНЫЙ 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 19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Елена\Desktop\экскурсия в школу\20210402_104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55960" y="-2327398"/>
            <a:ext cx="27000" cy="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Елена\Desktop\экскурсия в школу\20210402_1044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15802"/>
            <a:ext cx="48000" cy="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Елена\Desktop\экскурсия в школу\школа 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600834"/>
            <a:ext cx="3024336" cy="1663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348880"/>
            <a:ext cx="2736304" cy="36004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Елена\Desktop\экскурсия в школу\фото\20210402_1047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4320480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Елена\Desktop\экскурсия в школу\фото\20210402_10474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268760"/>
            <a:ext cx="403244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2" descr="C:\Users\Елена\Downloads\звонок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9438">
            <a:off x="4355751" y="557049"/>
            <a:ext cx="864545" cy="11687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469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ЛОГОПЕДА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6300192" y="5661248"/>
            <a:ext cx="792087" cy="72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2770" name="Picture 2" descr="C:\Users\Елена\Desktop\экскурсия в школу\20210402_1118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3"/>
            <a:ext cx="3451193" cy="2588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2771" name="Picture 3" descr="C:\Users\Елена\Desktop\экскурсия в школу\20210402_11185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1784776"/>
            <a:ext cx="4141320" cy="2641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0" name="Picture 4" descr="C:\Users\Елена\Downloads\ЗВОНОК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3549">
            <a:off x="3466722" y="1940640"/>
            <a:ext cx="615996" cy="805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C:\Users\Елена\Desktop\экскурсия в школу\20210402_11183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4653785"/>
            <a:ext cx="2121251" cy="1727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6" descr="C:\Users\Елена\Downloads\школа 2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5670" y="4972760"/>
            <a:ext cx="1169964" cy="1387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089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ТЕХНОЛОГИИ ДЛЯ МАЛЬЧИКОВ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C:\Users\Елена\Desktop\экскурсия в школу\20210402_1145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595266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Елена\Desktop\экскурсия в школу\20210402_11454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2780928"/>
            <a:ext cx="4824536" cy="388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972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ТЕХНОЛОГИИ ДЛЯ ДЕВОЧЕК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C:\Users\Елена\Desktop\экскурсия в школу\20210402_1146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Елена\Desktop\экскурсия в школу\20210402_1146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3444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БИБЛИОТЕКА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Елена\Desktop\экскурсия в школу\20210402_1128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6468" y="3248032"/>
            <a:ext cx="4268845" cy="320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Елена\Desktop\экскурсия в школу\20210402_1128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313234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Елена\Downloads\школа 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44824"/>
            <a:ext cx="2304000" cy="133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Елена\Desktop\экскурсия в школу\школа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013176"/>
            <a:ext cx="1201624" cy="1377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8986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 КАБИНЕТ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C:\Users\Елена\Desktop\экскурсия в школу\20210402_1154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3528392" cy="470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Елена\Downloads\БОЛЬНИЦА.ВРАЧ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46178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19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ОЗДОРОВИТЕЛЬНЫЙ ЦЕНТР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31640" y="2348880"/>
            <a:ext cx="3744416" cy="3096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9458" name="Picture 2" descr="C:\Users\Елена\Desktop\экскурсия в школу\20210402_11394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1844824"/>
            <a:ext cx="4428968" cy="4514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2750304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АССЕЙН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2348880"/>
            <a:ext cx="2376264" cy="3975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79" name="Picture 3" descr="C:\Users\Елена\Desktop\экскурсия в школу\20210402_1141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55686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C:\Users\Елена\Desktop\экскурсия в школу\20210402_1141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2348880"/>
            <a:ext cx="55686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626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САУНА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0" name="Picture 2" descr="C:\Users\Елена\Desktop\экскурсия в школу\20210402_1140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14" y="2626222"/>
            <a:ext cx="3131840" cy="2348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651" name="Picture 3" descr="C:\Users\Елена\Desktop\экскурсия в школу\20210402_11405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1077818"/>
            <a:ext cx="2971259" cy="3903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7652" name="Picture 4" descr="C:\Users\Елена\Desktop\экскурсия в школу\20210402_11411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060848"/>
            <a:ext cx="2335829" cy="3114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04369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ТРЕНАЖЕРНЫЙ ЗАЛ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276872"/>
            <a:ext cx="936104" cy="3816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5" name="Picture 3" descr="C:\Users\Елена\Desktop\экскурсия в школу\20210402_1147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59" y="2492896"/>
            <a:ext cx="4523995" cy="339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C:\Users\Елена\Desktop\экскурсия в школу\20210402_1147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77" y="1885138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:\Users\Елена\Downloads\спорт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59" y="2477640"/>
            <a:ext cx="2664297" cy="343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6193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РАЗДЕВАЛКА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ЗАЛ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C:\Users\Елена\Desktop\экскурсия в школу\20210402_1135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33689"/>
            <a:ext cx="3024336" cy="4032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 descr="C:\Users\Елена\Desktop\экскурсия в школу\фото\24у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916832"/>
            <a:ext cx="3816424" cy="2857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Елена\Desktop\экскурсия в школу\фото\24п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941168"/>
            <a:ext cx="2975787" cy="1673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97019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:\Users\Елена\Desktop\экскурсия в школу\20210402_1044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356992"/>
            <a:ext cx="2502279" cy="33363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УДАЧНЫЙ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</a:p>
        </p:txBody>
      </p:sp>
      <p:pic>
        <p:nvPicPr>
          <p:cNvPr id="2052" name="Picture 4" descr="C:\Users\Елена\Desktop\экскурсия в школу\20210402_1043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55960" y="-2327398"/>
            <a:ext cx="27000" cy="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Елена\Desktop\экскурсия в школу\20210402_1044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15802"/>
            <a:ext cx="48000" cy="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Елена\Desktop\экскурсия в школу\20210402_1043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66548"/>
            <a:ext cx="3168351" cy="4224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66" name="Picture 2" descr="C:\Users\Елена\Downloads\звонок4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79438">
            <a:off x="4500066" y="690536"/>
            <a:ext cx="827416" cy="11185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Users\Елена\Desktop\экскурсия в школу\20210402_10440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857400"/>
            <a:ext cx="3024336" cy="2268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5544" y="4365104"/>
            <a:ext cx="2018531" cy="118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88427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СТАДИОН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4869160"/>
            <a:ext cx="3384376" cy="5040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Елена\Downloads\24т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2060848"/>
            <a:ext cx="4680520" cy="4486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132744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АКТОВЫЙ ЗАЛ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Елена\Downloads\24о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0721" y="3501008"/>
            <a:ext cx="4571263" cy="3051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85950"/>
            <a:ext cx="4680520" cy="2829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266375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ШКОЛЫ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C:\Users\Елена\Desktop\экскурсия в школу\20210402_11341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1972340"/>
            <a:ext cx="1367520" cy="2232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5" descr="C:\Users\Елена\Desktop\экскурсия в школу\20210402_1134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2064055"/>
            <a:ext cx="2447319" cy="2122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C:\Users\Елена\Desktop\экскурсия в школу\20210402_11343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4437112"/>
            <a:ext cx="4255715" cy="2037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4" descr="C:\Users\Елена\Desktop\экскурсия в школу\20210402_113354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1" y="1844824"/>
            <a:ext cx="3904529" cy="2896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4" descr="C:\Users\Елена\Downloads\школа 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984372"/>
            <a:ext cx="2016224" cy="1612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249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ВХОД В ШКОЛУ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Елена\Desktop\экскурсия в школу\20210402_1143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3456384" cy="46085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C:\Users\Елена\Desktop\экскурсия в школу\20210402_1142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822697"/>
            <a:ext cx="3510390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Елена\Downloads\школа24.jpe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988840"/>
            <a:ext cx="2240632" cy="229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563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ФОЙЕ ШКОЛЫ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Елена\Desktop\экскурсия в школу\20210402_1148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700808"/>
            <a:ext cx="3384376" cy="4512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Елена\Downloads\школа2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2204864"/>
            <a:ext cx="3240360" cy="32976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365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Елена\Desktop\экскурсия в школу\20210402_1137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285" y="2348880"/>
            <a:ext cx="5616624" cy="4212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РАЗДЕВАЛКА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Елена\Desktop\экскурсия в школу\20210402_11483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06053" y="2348880"/>
            <a:ext cx="2691863" cy="2690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3" descr="C:\Users\Елена\Downloads\школа2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43872" y="4653136"/>
            <a:ext cx="2016224" cy="20518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077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РАЗДЕВАЛКА ДЛЯ УЧЕНИКОВ НАЧАЛЬНЫХ КЛАССОВ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Елена\Desktop\экскурсия в школу\20210402_11260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1843878"/>
            <a:ext cx="4609628" cy="4790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3" descr="C:\Users\Елена\Downloads\школа2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2492896"/>
            <a:ext cx="2952328" cy="300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185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КОРИДОР ШКОЛЫ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Елена\Desktop\экскурсия в школу\20210402_113625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844824"/>
            <a:ext cx="5265473" cy="4583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C:\Users\Елена\Downloads\школа 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753948"/>
            <a:ext cx="1908212" cy="1526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Елена\Desktop\экскурсия в школу\20210402_11365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0891" y="4365104"/>
            <a:ext cx="2350112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53" name="Picture 9" descr="C:\Users\Елена\Desktop\экскурсия в школу\20210402_11563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6068093" y="1916832"/>
            <a:ext cx="2292102" cy="2175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45557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861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ДИРЕКТОРА ШКОЛЫ. ПРИЕМНАЯ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01" name="Picture 9" descr="C:\Users\Елена\Desktop\экскурсия в школу\20210402_1131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7248" y="1989138"/>
            <a:ext cx="5780616" cy="4335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021315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1115</TotalTime>
  <Words>77</Words>
  <Application>Microsoft Office PowerPoint</Application>
  <PresentationFormat>Экран (4:3)</PresentationFormat>
  <Paragraphs>33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Виртуальная экскурсия</vt:lpstr>
      <vt:lpstr>Г. УДАЧНЫЙ  ШКОЛА № 19</vt:lpstr>
      <vt:lpstr> Г. УДАЧНЫЙ ШКОЛА № 24 </vt:lpstr>
      <vt:lpstr>ВХОД В ШКОЛУ</vt:lpstr>
      <vt:lpstr>ФОЙЕ ШКОЛЫ</vt:lpstr>
      <vt:lpstr>ШКОЛЬНАЯ РАЗДЕВАЛКА</vt:lpstr>
      <vt:lpstr>РАЗДЕВАЛКА ДЛЯ УЧЕНИКОВ НАЧАЛЬНЫХ КЛАССОВ</vt:lpstr>
      <vt:lpstr>КОРИДОР ШКОЛЫ</vt:lpstr>
      <vt:lpstr>КАБИНЕТ ДИРЕКТОРА ШКОЛЫ. ПРИЕМНАЯ</vt:lpstr>
      <vt:lpstr>УЧИТЕЛЬСКАЯ НАЧАЛЬНЫХ КЛАССОВ</vt:lpstr>
      <vt:lpstr>УЧИТЕЛЬСКАЯ</vt:lpstr>
      <vt:lpstr>КАБИНЕТ НАЧАЛЬНЫХ КЛАССОВ</vt:lpstr>
      <vt:lpstr>НА ПЕРЕМЕНЕ</vt:lpstr>
      <vt:lpstr>ШКОЛЬНАЯ СТОЛОВАЯ</vt:lpstr>
      <vt:lpstr>ТУАЛЕТНАЯ КОМНАТА</vt:lpstr>
      <vt:lpstr>КАБИНЕТ АНГЛИЙСКОГО ЯЗЫКА</vt:lpstr>
      <vt:lpstr>КАБИНЕТ МУЗЫКИ</vt:lpstr>
      <vt:lpstr>КАБИНЕТ ИНФОРМАТИКИ</vt:lpstr>
      <vt:lpstr>КАБИНЕТ ПСИХОЛОГА</vt:lpstr>
      <vt:lpstr>КАБИНЕТ ЛОГОПЕДА</vt:lpstr>
      <vt:lpstr>КАБИНЕТ ТЕХНОЛОГИИ ДЛЯ МАЛЬЧИКОВ</vt:lpstr>
      <vt:lpstr>КАБИНЕТ ТЕХНОЛОГИИ ДЛЯ ДЕВОЧЕК</vt:lpstr>
      <vt:lpstr>ШКОЛЬНАЯ БИБЛИОТЕКА</vt:lpstr>
      <vt:lpstr>МЕДИЦИНСКИЙ КАБИНЕТ</vt:lpstr>
      <vt:lpstr>ОЗДОРОВИТЕЛЬНЫЙ ЦЕНТР</vt:lpstr>
      <vt:lpstr>БАССЕЙН</vt:lpstr>
      <vt:lpstr>САУНА</vt:lpstr>
      <vt:lpstr>ТРЕНАЖЕРНЫЙ ЗАЛ</vt:lpstr>
      <vt:lpstr>РАЗДЕВАЛКА СПОРТИВНЫЙ ЗАЛ</vt:lpstr>
      <vt:lpstr>СТАДИОН</vt:lpstr>
      <vt:lpstr>АКТОВЫЙ ЗАЛ</vt:lpstr>
      <vt:lpstr>МУЗЕЙ ШКОЛЫ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Болгова</dc:creator>
  <cp:lastModifiedBy>Елена</cp:lastModifiedBy>
  <cp:revision>69</cp:revision>
  <dcterms:created xsi:type="dcterms:W3CDTF">2016-05-17T19:18:45Z</dcterms:created>
  <dcterms:modified xsi:type="dcterms:W3CDTF">2021-04-07T12:13:31Z</dcterms:modified>
</cp:coreProperties>
</file>