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2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17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676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331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123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759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40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730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9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14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1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8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4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2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63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88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85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403069-2AAC-4020-9E76-26FF72D5928C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696693B-A113-4348-9F74-F47C754A49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30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57" t="-161" r="48" b="7705"/>
          <a:stretch/>
        </p:blipFill>
        <p:spPr>
          <a:xfrm>
            <a:off x="4284921" y="499730"/>
            <a:ext cx="7410893" cy="6124354"/>
          </a:xfrm>
          <a:prstGeom prst="flowChartMagneticTape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629589"/>
            <a:ext cx="48225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ребенка!</a:t>
            </a:r>
          </a:p>
          <a:p>
            <a:r>
              <a:rPr lang="ru-RU" dirty="0" smtClean="0"/>
              <a:t>Здравствуйте, сегодня я бы хотела рассказать о закаливании, к нам поступают очень много вопросов от родителей, </a:t>
            </a:r>
          </a:p>
          <a:p>
            <a:r>
              <a:rPr lang="ru-RU" dirty="0" smtClean="0"/>
              <a:t>Когда же нужно приступать к закаливанию, в какой период года и конечно же с какого периода возраста.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Что такое закаливание</a:t>
            </a:r>
            <a:r>
              <a:rPr lang="ru-RU" dirty="0" smtClean="0"/>
              <a:t>-это повышение устойчивости организма к неблагоприятным факторам внешней среды.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3665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3483" y="926436"/>
            <a:ext cx="1177617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Итак,  для чего же необходимо закаливание? Закаливание в первую очередь повышает иммунитет, снижает риск </a:t>
            </a:r>
          </a:p>
          <a:p>
            <a:r>
              <a:rPr lang="ru-RU" dirty="0" smtClean="0"/>
              <a:t>Возникновения простудных заболеваний, и самое главное благоприятно влияет на психоэмоциональное состояния </a:t>
            </a:r>
          </a:p>
          <a:p>
            <a:r>
              <a:rPr lang="ru-RU" dirty="0" smtClean="0"/>
              <a:t>Вашего ребенка.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140" y="1722475"/>
            <a:ext cx="6060508" cy="4958426"/>
          </a:xfrm>
          <a:prstGeom prst="flowChartAlternateProcess">
            <a:avLst/>
          </a:prstGeom>
        </p:spPr>
      </p:pic>
    </p:spTree>
    <p:extLst>
      <p:ext uri="{BB962C8B-B14F-4D97-AF65-F5344CB8AC3E}">
        <p14:creationId xmlns:p14="http://schemas.microsoft.com/office/powerpoint/2010/main" val="1932722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894" y="871248"/>
            <a:ext cx="2002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Основные методы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1094" y="1317563"/>
            <a:ext cx="16794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Солнце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Воздух</a:t>
            </a:r>
          </a:p>
          <a:p>
            <a:pPr marL="285750" indent="-285750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ода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4894" y="2317876"/>
            <a:ext cx="12223987" cy="313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Многие родители начиная процедуры закаливания, очень быстро теряют к этому интерес, почему?</a:t>
            </a:r>
          </a:p>
          <a:p>
            <a:r>
              <a:rPr lang="ru-RU" dirty="0" smtClean="0"/>
              <a:t>Потому что ребенок реагирует на это, не так, как хотелось бы родителям возникает какой-то  страх, </a:t>
            </a:r>
          </a:p>
          <a:p>
            <a:r>
              <a:rPr lang="ru-RU" dirty="0"/>
              <a:t>п</a:t>
            </a:r>
            <a:r>
              <a:rPr lang="ru-RU" dirty="0" smtClean="0"/>
              <a:t>остоянно бурные реакции и на этом все заканчивается.</a:t>
            </a:r>
          </a:p>
          <a:p>
            <a:r>
              <a:rPr lang="ru-RU" dirty="0" smtClean="0"/>
              <a:t>Давайте представим, что все это можно перевести в игру, покажите на себе, как можно обливаться, обтираться </a:t>
            </a:r>
          </a:p>
          <a:p>
            <a:r>
              <a:rPr lang="ru-RU" dirty="0" smtClean="0"/>
              <a:t>Как принимаются воздушные ванны.</a:t>
            </a:r>
          </a:p>
          <a:p>
            <a:r>
              <a:rPr lang="ru-RU" dirty="0" smtClean="0"/>
              <a:t>Первое закаливание лучше всего проводить, в теплое время года, но не в жару. Идеальное время, для закаливания это </a:t>
            </a:r>
          </a:p>
          <a:p>
            <a:r>
              <a:rPr lang="ru-RU" dirty="0"/>
              <a:t>к</a:t>
            </a:r>
            <a:r>
              <a:rPr lang="ru-RU" dirty="0" smtClean="0"/>
              <a:t>онец весны. Всегда нужно учитывать особенность каждого ребенка, а так же его состояние здоровья. Лучше всего</a:t>
            </a:r>
          </a:p>
          <a:p>
            <a:r>
              <a:rPr lang="ru-RU" dirty="0"/>
              <a:t>п</a:t>
            </a:r>
            <a:r>
              <a:rPr lang="ru-RU" dirty="0" smtClean="0"/>
              <a:t>роконсультироваться перед началом закаливания, со своим лечащим педиатром. Само по себе закаливание не даст</a:t>
            </a:r>
          </a:p>
          <a:p>
            <a:r>
              <a:rPr lang="ru-RU" dirty="0" smtClean="0"/>
              <a:t>Вам лучшего эффекта без постоянного занятия спортом с ребенком, а так же длительные прогулки на свежем</a:t>
            </a:r>
          </a:p>
          <a:p>
            <a:r>
              <a:rPr lang="ru-RU" dirty="0" smtClean="0"/>
              <a:t>воздухе, и самое главное режим сна и отдыха.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7507" y="281141"/>
            <a:ext cx="2817627" cy="1180214"/>
          </a:xfrm>
          <a:prstGeom prst="flowChartAlternateProcess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5888" y="723014"/>
            <a:ext cx="2806994" cy="1677414"/>
          </a:xfrm>
          <a:prstGeom prst="flowChartAlternateProcess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3272" y="67906"/>
            <a:ext cx="2463565" cy="149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11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888" y="958334"/>
            <a:ext cx="12169614" cy="618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 закаливающим процедурам мы относим:</a:t>
            </a:r>
          </a:p>
          <a:p>
            <a:r>
              <a:rPr lang="ru-RU" dirty="0" smtClean="0"/>
              <a:t>Воздушные ванны, которые начинают применять уже с рождения и водные процедуры, которые рекомендуют</a:t>
            </a:r>
          </a:p>
          <a:p>
            <a:r>
              <a:rPr lang="ru-RU" dirty="0" smtClean="0"/>
              <a:t>Начинать не ранее чем с девяти месячного возраста ребенка. </a:t>
            </a:r>
          </a:p>
          <a:p>
            <a:r>
              <a:rPr lang="ru-RU" dirty="0" smtClean="0"/>
              <a:t>Начинать обычно нужно с обливанием ног, далее идет контрастное обливание.</a:t>
            </a:r>
          </a:p>
          <a:p>
            <a:r>
              <a:rPr lang="ru-RU" dirty="0" smtClean="0"/>
              <a:t>Затем хождение босиком, расширенное умывание ребенка, а так же проветривание помещения, тоже является</a:t>
            </a:r>
          </a:p>
          <a:p>
            <a:r>
              <a:rPr lang="ru-RU" dirty="0" smtClean="0"/>
              <a:t>закаливанием, которое мы производим в повседневной жизни.</a:t>
            </a:r>
          </a:p>
          <a:p>
            <a:r>
              <a:rPr lang="ru-RU" dirty="0" smtClean="0"/>
              <a:t>Но особенно важно учитывать физическое развитие, и особенности Вашего ребенка.</a:t>
            </a:r>
          </a:p>
          <a:p>
            <a:r>
              <a:rPr lang="ru-RU" dirty="0" smtClean="0"/>
              <a:t>Всегда следует начинать закаливание с малой дозировки, т.е. к началу процедур ребенку нужно создать </a:t>
            </a:r>
          </a:p>
          <a:p>
            <a:r>
              <a:rPr lang="ru-RU" dirty="0"/>
              <a:t>п</a:t>
            </a:r>
            <a:r>
              <a:rPr lang="ru-RU" dirty="0" smtClean="0"/>
              <a:t>оложительный и эмоциональный настрой. Если ребенку не нравиться, какие либо процедуры, не в коем случае</a:t>
            </a:r>
          </a:p>
          <a:p>
            <a:r>
              <a:rPr lang="ru-RU" dirty="0" smtClean="0"/>
              <a:t>Не стоит «насиловать» его.</a:t>
            </a:r>
          </a:p>
          <a:p>
            <a:r>
              <a:rPr lang="ru-RU" dirty="0" smtClean="0"/>
              <a:t>Теперь предлагаю, перейти к температурному режиму:</a:t>
            </a:r>
          </a:p>
          <a:p>
            <a:r>
              <a:rPr lang="ru-RU" dirty="0" smtClean="0"/>
              <a:t>Для того, что бы начать закаливание нужно подобрать комфортную для ребенка температуру. Постепенно снижая ее </a:t>
            </a:r>
          </a:p>
          <a:p>
            <a:r>
              <a:rPr lang="ru-RU" dirty="0" smtClean="0"/>
              <a:t>До разумных пределов, начинаем всегда чтобы температура воздуха была не ниже 17С, но не выше 26С.</a:t>
            </a:r>
          </a:p>
          <a:p>
            <a:r>
              <a:rPr lang="ru-RU" dirty="0" smtClean="0"/>
              <a:t>Более высокой температуры может привести к пере нагреванию ребенка, а более низкая к его простуде.</a:t>
            </a:r>
          </a:p>
          <a:p>
            <a:r>
              <a:rPr lang="ru-RU" dirty="0" smtClean="0"/>
              <a:t>Хорошо сочетать воздушные ванны с утренней зарядки после чего отправлять ребенка в ванну, для умывания ребенка.</a:t>
            </a:r>
          </a:p>
          <a:p>
            <a:r>
              <a:rPr lang="ru-RU" dirty="0" smtClean="0"/>
              <a:t>Для умывания:</a:t>
            </a:r>
          </a:p>
          <a:p>
            <a:r>
              <a:rPr lang="ru-RU" dirty="0" smtClean="0"/>
              <a:t>Умывать мы начинаем не только глазки, щечки, личика, но и перехода постепенно на кисти, затем локтя и шеи, и</a:t>
            </a:r>
          </a:p>
          <a:p>
            <a:r>
              <a:rPr lang="ru-RU" dirty="0" smtClean="0"/>
              <a:t>Верхнюю часть груди. </a:t>
            </a:r>
          </a:p>
          <a:p>
            <a:r>
              <a:rPr lang="ru-RU" dirty="0" smtClean="0"/>
              <a:t>Закаливание можно проводить не только днем, но и ночью. Для этого мы открываем окно и проветриваем помещение</a:t>
            </a:r>
          </a:p>
          <a:p>
            <a:r>
              <a:rPr lang="ru-RU" dirty="0" smtClean="0"/>
              <a:t>В котором находиться ребенок.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65106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912" y="416073"/>
            <a:ext cx="11650562" cy="36933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 закаливанию еще относиться, ходьба ребенка босиком, но это не говорит о том, что ребенок постоянно </a:t>
            </a:r>
          </a:p>
          <a:p>
            <a:r>
              <a:rPr lang="ru-RU" dirty="0"/>
              <a:t>д</a:t>
            </a:r>
            <a:r>
              <a:rPr lang="ru-RU" dirty="0" smtClean="0"/>
              <a:t>олжен находиться как говориться «босой». Так же существуют специально разработанные «ортопедические</a:t>
            </a:r>
          </a:p>
          <a:p>
            <a:r>
              <a:rPr lang="ru-RU" dirty="0" smtClean="0"/>
              <a:t>Дорожки», которые так же необходимо применять при закаливании ребенка.</a:t>
            </a:r>
          </a:p>
          <a:p>
            <a:r>
              <a:rPr lang="ru-RU" dirty="0" smtClean="0"/>
              <a:t>Так же большой фактор имеет в то, в чем ребенок находиться дома, кутать детей не рекомендуется, точно так</a:t>
            </a:r>
          </a:p>
          <a:p>
            <a:r>
              <a:rPr lang="ru-RU" dirty="0"/>
              <a:t>ж</a:t>
            </a:r>
            <a:r>
              <a:rPr lang="ru-RU" dirty="0" smtClean="0"/>
              <a:t>е как вы идете на прогулку. Дети бодрствуют, играют, бегают, не надо, чтоб они излишни потели или замерзали.</a:t>
            </a:r>
          </a:p>
          <a:p>
            <a:r>
              <a:rPr lang="ru-RU" dirty="0" smtClean="0"/>
              <a:t>Подстраиваетесь, под оптимальную температуру, как в квартире, так и на прогулке.</a:t>
            </a:r>
          </a:p>
          <a:p>
            <a:r>
              <a:rPr lang="ru-RU" dirty="0" smtClean="0"/>
              <a:t>Температура в квартире не должна быть ниже 17С, если ниже тогда оденьте на ребенка кофточку, колготки.</a:t>
            </a:r>
          </a:p>
          <a:p>
            <a:r>
              <a:rPr lang="ru-RU" dirty="0" smtClean="0"/>
              <a:t>Подходящая температура должна быть не менее 17-20С, не выше 23-25С.</a:t>
            </a:r>
          </a:p>
          <a:p>
            <a:r>
              <a:rPr lang="ru-RU" dirty="0" smtClean="0"/>
              <a:t>В независимости от результата закаливания, которого вы ждете, в обязательном порядке для начала, необходимо</a:t>
            </a:r>
          </a:p>
          <a:p>
            <a:r>
              <a:rPr lang="ru-RU" dirty="0"/>
              <a:t>п</a:t>
            </a:r>
            <a:r>
              <a:rPr lang="ru-RU" dirty="0" smtClean="0"/>
              <a:t>роконсультироваться с вашим педиатром.</a:t>
            </a:r>
          </a:p>
          <a:p>
            <a:r>
              <a:rPr lang="ru-RU" dirty="0" smtClean="0"/>
              <a:t>Воспитатели Детских садов и других учреждений, поддерживают и рекомендуют начинать закаливание с раннего </a:t>
            </a:r>
          </a:p>
          <a:p>
            <a:r>
              <a:rPr lang="ru-RU" dirty="0"/>
              <a:t>в</a:t>
            </a:r>
            <a:r>
              <a:rPr lang="ru-RU" dirty="0" smtClean="0"/>
              <a:t>озраста.</a:t>
            </a:r>
          </a:p>
          <a:p>
            <a:r>
              <a:rPr lang="ru-RU" dirty="0" smtClean="0"/>
              <a:t>Ну на этом я думаю все, желаю здоровья Вам и вашим детям!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48146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88</TotalTime>
  <Words>683</Words>
  <Application>Microsoft Office PowerPoint</Application>
  <PresentationFormat>Широкоэкранный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</dc:title>
  <dc:creator>Пользователь Windows</dc:creator>
  <cp:lastModifiedBy>Пользователь Windows</cp:lastModifiedBy>
  <cp:revision>11</cp:revision>
  <dcterms:created xsi:type="dcterms:W3CDTF">2020-04-21T09:59:51Z</dcterms:created>
  <dcterms:modified xsi:type="dcterms:W3CDTF">2021-04-07T19:05:22Z</dcterms:modified>
</cp:coreProperties>
</file>