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61" r:id="rId6"/>
    <p:sldId id="260" r:id="rId7"/>
    <p:sldId id="264" r:id="rId8"/>
    <p:sldId id="263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351-7714-4F54-8830-BD4891F0F4F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35A3-9C1A-4412-8FCA-56C28E0D1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845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351-7714-4F54-8830-BD4891F0F4F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35A3-9C1A-4412-8FCA-56C28E0D1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60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351-7714-4F54-8830-BD4891F0F4F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35A3-9C1A-4412-8FCA-56C28E0D1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769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351-7714-4F54-8830-BD4891F0F4F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35A3-9C1A-4412-8FCA-56C28E0D1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81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351-7714-4F54-8830-BD4891F0F4F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35A3-9C1A-4412-8FCA-56C28E0D1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70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351-7714-4F54-8830-BD4891F0F4F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35A3-9C1A-4412-8FCA-56C28E0D1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624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351-7714-4F54-8830-BD4891F0F4F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35A3-9C1A-4412-8FCA-56C28E0D1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516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351-7714-4F54-8830-BD4891F0F4F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35A3-9C1A-4412-8FCA-56C28E0D1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718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351-7714-4F54-8830-BD4891F0F4F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35A3-9C1A-4412-8FCA-56C28E0D1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052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351-7714-4F54-8830-BD4891F0F4F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35A3-9C1A-4412-8FCA-56C28E0D1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96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351-7714-4F54-8830-BD4891F0F4F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435A3-9C1A-4412-8FCA-56C28E0D1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9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0C351-7714-4F54-8830-BD4891F0F4F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435A3-9C1A-4412-8FCA-56C28E0D1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132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61763" y="1434371"/>
            <a:ext cx="7211911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Животные</a:t>
            </a:r>
          </a:p>
          <a:p>
            <a:pPr algn="ctr"/>
            <a:r>
              <a:rPr lang="ru-RU" sz="1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зоопарка</a:t>
            </a:r>
            <a:endParaRPr lang="ru-RU" sz="1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7022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5340" y="221876"/>
            <a:ext cx="8552329" cy="641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061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600578"/>
            <a:ext cx="10058400" cy="565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368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381000"/>
            <a:ext cx="92583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88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782" y="286870"/>
            <a:ext cx="9485674" cy="628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219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9176" y="300653"/>
            <a:ext cx="9453545" cy="625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69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4989" y="443753"/>
            <a:ext cx="8334188" cy="625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829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9600" y="385482"/>
            <a:ext cx="8402919" cy="630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631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4647" y="421342"/>
            <a:ext cx="8202705" cy="615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3513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Office PowerPoint</Application>
  <PresentationFormat>Широкоэкранный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2</cp:revision>
  <dcterms:created xsi:type="dcterms:W3CDTF">2020-11-29T15:42:51Z</dcterms:created>
  <dcterms:modified xsi:type="dcterms:W3CDTF">2021-04-07T08:36:13Z</dcterms:modified>
</cp:coreProperties>
</file>