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0" r:id="rId3"/>
    <p:sldId id="259" r:id="rId4"/>
    <p:sldId id="258" r:id="rId5"/>
    <p:sldId id="257" r:id="rId6"/>
    <p:sldId id="263" r:id="rId7"/>
    <p:sldId id="262" r:id="rId8"/>
    <p:sldId id="261" r:id="rId9"/>
    <p:sldId id="273" r:id="rId10"/>
    <p:sldId id="274" r:id="rId11"/>
    <p:sldId id="265" r:id="rId12"/>
    <p:sldId id="264" r:id="rId13"/>
    <p:sldId id="268" r:id="rId14"/>
    <p:sldId id="267" r:id="rId15"/>
    <p:sldId id="275" r:id="rId16"/>
    <p:sldId id="269" r:id="rId17"/>
    <p:sldId id="271" r:id="rId18"/>
    <p:sldId id="277" r:id="rId19"/>
    <p:sldId id="283" r:id="rId20"/>
    <p:sldId id="284" r:id="rId21"/>
    <p:sldId id="285" r:id="rId22"/>
    <p:sldId id="286" r:id="rId23"/>
    <p:sldId id="287" r:id="rId24"/>
    <p:sldId id="288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E5919-C052-4689-8BC5-1CF1BF229932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4D88-3C06-4FDC-9A34-F94EBD5FA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4D88-3C06-4FDC-9A34-F94EBD5FAA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5/85/498/85498458_073c7bf6ea8a2c2e584697fc3ab64a82.jpg"/>
          <p:cNvPicPr>
            <a:picLocks noChangeAspect="1" noChangeArrowheads="1"/>
          </p:cNvPicPr>
          <p:nvPr/>
        </p:nvPicPr>
        <p:blipFill>
          <a:blip r:embed="rId3" cstate="print"/>
          <a:srcRect b="100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-142900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День космонавтики</a:t>
            </a:r>
            <a:endParaRPr lang="ru-RU" sz="7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037.radikal.ru/1301/96/8eecfa134c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"/>
            <a:ext cx="435768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С. П. Королев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34818" name="Picture 2" descr="http://kafanews.com/new/images/img267dc3640b83fad744485c353bde5a2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3084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newsru.ua/pict/id/large/3749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7"/>
            <a:ext cx="4714876" cy="3643314"/>
          </a:xfrm>
          <a:prstGeom prst="rect">
            <a:avLst/>
          </a:prstGeom>
          <a:noFill/>
        </p:spPr>
      </p:pic>
      <p:pic>
        <p:nvPicPr>
          <p:cNvPr id="22532" name="Picture 4" descr="http://content.foto.mail.ru/mail/olga197403/_answers/i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4429124" cy="4290715"/>
          </a:xfrm>
          <a:prstGeom prst="rect">
            <a:avLst/>
          </a:prstGeom>
          <a:noFill/>
        </p:spPr>
      </p:pic>
      <p:pic>
        <p:nvPicPr>
          <p:cNvPr id="22534" name="Picture 6" descr="http://stat16.privet.ru/lr/0b05eaa9540039af43c6164d84ecbda4"/>
          <p:cNvPicPr>
            <a:picLocks noChangeAspect="1" noChangeArrowheads="1"/>
          </p:cNvPicPr>
          <p:nvPr/>
        </p:nvPicPr>
        <p:blipFill>
          <a:blip r:embed="rId4" cstate="print"/>
          <a:srcRect l="3461" t="10758" r="7692" b="7786"/>
          <a:stretch>
            <a:fillRect/>
          </a:stretch>
        </p:blipFill>
        <p:spPr bwMode="auto">
          <a:xfrm>
            <a:off x="0" y="0"/>
            <a:ext cx="4714908" cy="3245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7148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Животные-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602700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космонавты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7/94/500/94500831_4682843_dogdrawing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026"/>
            <a:ext cx="4863987" cy="6873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307181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Лайка</a:t>
            </a:r>
            <a:endParaRPr lang="ru-RU" sz="9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g.ru/i/gallery/e50ed704/54798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22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Белка и Стрелка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53.radikal.ru/i141/0904/3b/3c0edec529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3143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Юрий Алексеевич Гагарин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186" y="2675162"/>
            <a:ext cx="3609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(9 марта 1934 – 27 марта 1968)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s.mi9.com/uploads/other/4173/space-and-satellite_1920x1200_76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9339"/>
            <a:ext cx="9143999" cy="62586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0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Космическая орбитальная станция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iwishihadthis.com/wp-content/uploads/2010/12/spacesu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910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2428868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Monotype Corsiva" pitchFamily="66" charset="0"/>
              </a:rPr>
              <a:t>Скафандр</a:t>
            </a:r>
            <a:endParaRPr lang="ru-RU" sz="8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oskva.myrbs.ru/img/upload/0640x0480/00006065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0"/>
            <a:ext cx="721523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0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Искусственный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спутник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.progorodnn.ru/userfiles/picitem/img-20130702002011-205.jpg"/>
          <p:cNvPicPr>
            <a:picLocks noChangeAspect="1" noChangeArrowheads="1"/>
          </p:cNvPicPr>
          <p:nvPr/>
        </p:nvPicPr>
        <p:blipFill>
          <a:blip r:embed="rId2" cstate="print"/>
          <a:srcRect b="15921"/>
          <a:stretch>
            <a:fillRect/>
          </a:stretch>
        </p:blipFill>
        <p:spPr bwMode="auto">
          <a:xfrm>
            <a:off x="214282" y="214290"/>
            <a:ext cx="3317898" cy="1571636"/>
          </a:xfrm>
          <a:prstGeom prst="rect">
            <a:avLst/>
          </a:prstGeom>
          <a:noFill/>
        </p:spPr>
      </p:pic>
      <p:pic>
        <p:nvPicPr>
          <p:cNvPr id="1028" name="Picture 4" descr="http://stat16.privet.ru/lr/0b0b8c552d601ad98bbf5b44a067a4d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857496"/>
            <a:ext cx="2645653" cy="3047988"/>
          </a:xfrm>
          <a:prstGeom prst="rect">
            <a:avLst/>
          </a:prstGeom>
          <a:noFill/>
        </p:spPr>
      </p:pic>
      <p:pic>
        <p:nvPicPr>
          <p:cNvPr id="1038" name="Picture 14" descr="http://www.ulbiz.ru/afisha/photos/performances/120/main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00240"/>
            <a:ext cx="2234494" cy="2562221"/>
          </a:xfrm>
          <a:prstGeom prst="rect">
            <a:avLst/>
          </a:prstGeom>
          <a:noFill/>
        </p:spPr>
      </p:pic>
      <p:pic>
        <p:nvPicPr>
          <p:cNvPr id="1048" name="Picture 24" descr="http://www.defesanet.com.br/site/upload/news_image/2013/02/121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14290"/>
            <a:ext cx="2878281" cy="1759349"/>
          </a:xfrm>
          <a:prstGeom prst="rect">
            <a:avLst/>
          </a:prstGeom>
          <a:noFill/>
        </p:spPr>
      </p:pic>
      <p:pic>
        <p:nvPicPr>
          <p:cNvPr id="1050" name="Picture 26" descr="http://wallpaper.getwall.ru/9/preview/749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147691"/>
            <a:ext cx="3201903" cy="2353119"/>
          </a:xfrm>
          <a:prstGeom prst="rect">
            <a:avLst/>
          </a:prstGeom>
          <a:noFill/>
        </p:spPr>
      </p:pic>
      <p:pic>
        <p:nvPicPr>
          <p:cNvPr id="15" name="Picture 10" descr="Ракт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714744" y="214290"/>
            <a:ext cx="2182813" cy="3571876"/>
          </a:xfrm>
          <a:prstGeom prst="rect">
            <a:avLst/>
          </a:prstGeom>
        </p:spPr>
      </p:pic>
      <p:pic>
        <p:nvPicPr>
          <p:cNvPr id="1054" name="Picture 30" descr="http://www.langled.com/uploads_user/1000/665/0_209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857760"/>
            <a:ext cx="2194614" cy="1624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ц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ц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ц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chemeClr val="bg1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chemeClr val="bg1"/>
                          </a:solidFill>
                          <a:latin typeface="Monotype Corsiva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chemeClr val="bg1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chemeClr val="bg1"/>
                          </a:solidFill>
                          <a:latin typeface="Monotype Corsiva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ц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5" y="357169"/>
          <a:ext cx="8858317" cy="6370830"/>
        </p:xfrm>
        <a:graphic>
          <a:graphicData uri="http://schemas.openxmlformats.org/drawingml/2006/table">
            <a:tbl>
              <a:tblPr/>
              <a:tblGrid>
                <a:gridCol w="747727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  <a:gridCol w="540706"/>
              </a:tblGrid>
              <a:tr h="34671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3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0" u="none" strike="noStrike" dirty="0">
                        <a:solidFill>
                          <a:srgbClr val="FFFF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2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4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5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chemeClr val="bg1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chemeClr val="bg1"/>
                          </a:solidFill>
                          <a:latin typeface="Monotype Corsiva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chemeClr val="bg1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chemeClr val="bg1"/>
                          </a:solidFill>
                          <a:latin typeface="Monotype Corsiva"/>
                        </a:rPr>
                        <a:t>о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с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м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Р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л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6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Г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г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р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и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н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я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к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ц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FFFF00"/>
                          </a:solidFill>
                          <a:latin typeface="Monotype Corsiva"/>
                        </a:rPr>
                        <a:t>1</a:t>
                      </a:r>
                    </a:p>
                  </a:txBody>
                  <a:tcPr marL="4281" marR="4281" marT="42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в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з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д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о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ч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err="1" smtClean="0">
                          <a:solidFill>
                            <a:srgbClr val="000000"/>
                          </a:solidFill>
                          <a:latin typeface="Monotype Corsiva"/>
                        </a:rPr>
                        <a:t>е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т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998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0" b="0" i="0" u="none" strike="noStrike" dirty="0">
                          <a:solidFill>
                            <a:srgbClr val="000000"/>
                          </a:solidFill>
                          <a:latin typeface="Monotype Corsiva"/>
                        </a:rPr>
                        <a:t> </a:t>
                      </a:r>
                      <a:r>
                        <a:rPr lang="ru-RU" sz="4000" b="0" i="0" u="none" strike="noStrike" dirty="0" smtClean="0">
                          <a:solidFill>
                            <a:srgbClr val="000000"/>
                          </a:solidFill>
                          <a:latin typeface="Monotype Corsiva"/>
                        </a:rPr>
                        <a:t>а</a:t>
                      </a:r>
                      <a:endParaRPr lang="ru-RU" sz="40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2200" b="0" i="0" u="none" strike="noStrike" dirty="0">
                        <a:solidFill>
                          <a:srgbClr val="000000"/>
                        </a:solidFill>
                        <a:latin typeface="Monotype Corsiva"/>
                      </a:endParaRPr>
                    </a:p>
                  </a:txBody>
                  <a:tcPr marL="4281" marR="4281" marT="42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42157" y="1357298"/>
            <a:ext cx="61943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за </a:t>
            </a:r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внимание</a:t>
            </a:r>
            <a:r>
              <a:rPr lang="ru-RU" sz="9600" dirty="0" smtClean="0">
                <a:solidFill>
                  <a:srgbClr val="FFFF00"/>
                </a:solidFill>
                <a:latin typeface="Monotype Corsiva" pitchFamily="66" charset="0"/>
              </a:rPr>
              <a:t>!</a:t>
            </a:r>
            <a:endParaRPr lang="ru-RU" sz="9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ividvoyages.com/images/new-zealand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5429264"/>
            <a:ext cx="6000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Воздушный</a:t>
            </a:r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 шар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mg.rufox.ru/files/big2/564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5842337"/>
            <a:ext cx="6357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Дирижабль</a:t>
            </a:r>
            <a:endParaRPr lang="ru-RU" sz="6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54.fastpic.ru/big/2013/0317/b9/7b622a9869a26ab32a5a0748c8fa04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12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5286388"/>
            <a:ext cx="39290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Monotype Corsiva" pitchFamily="66" charset="0"/>
              </a:rPr>
              <a:t>Аэроплан</a:t>
            </a:r>
          </a:p>
          <a:p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46.fastpic.ru/big/2013/0418/01/7c55ba287fad304b090a87e659287d01.jpg"/>
          <p:cNvPicPr>
            <a:picLocks noChangeAspect="1" noChangeArrowheads="1"/>
          </p:cNvPicPr>
          <p:nvPr/>
        </p:nvPicPr>
        <p:blipFill>
          <a:blip r:embed="rId2" cstate="print"/>
          <a:srcRect b="6250"/>
          <a:stretch>
            <a:fillRect/>
          </a:stretch>
        </p:blipFill>
        <p:spPr bwMode="auto">
          <a:xfrm>
            <a:off x="11670" y="0"/>
            <a:ext cx="913233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642918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Вертолет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6000768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Monotype Corsiva" pitchFamily="66" charset="0"/>
              </a:rPr>
              <a:t>Самолет</a:t>
            </a:r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4572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Ни хвоста, ни крыльев нет,</a:t>
            </a:r>
            <a:b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>а летает до планет.</a:t>
            </a:r>
            <a:endParaRPr lang="ru-RU" sz="6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http://img0.liveinternet.ru/images/attach/c/0/39/288/39288084_15998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5100" y="0"/>
            <a:ext cx="45589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7984" y="142852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ракета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Он не летчик, не пилот,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Он ведет не самолет,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А огромную ракету,</a:t>
            </a:r>
          </a:p>
          <a:p>
            <a:pPr fontAlgn="base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Дети, кто, скажите, это?</a:t>
            </a:r>
            <a:endParaRPr lang="ru-RU" sz="4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20484" name="Picture 4" descr="http://www.mk.ru/upload/iblock_mk/475/6f/28/95/DETAIL_PICTURE__39453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91" y="0"/>
            <a:ext cx="457521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-14290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космонавт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grad.net/images/umor/images/d31/ee5b49999a6ca429383d939f4080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903"/>
            <a:ext cx="4786314" cy="681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5643578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Monotype Corsiva" pitchFamily="66" charset="0"/>
              </a:rPr>
              <a:t>К. Э. Циолковский</a:t>
            </a:r>
            <a:endParaRPr lang="ru-RU" sz="4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34" name="Picture 10" descr="http://cs5943.vkontakte.ru/u2008214/138062462/x_33807d9d.jpg"/>
          <p:cNvPicPr>
            <a:picLocks noChangeAspect="1" noChangeArrowheads="1"/>
          </p:cNvPicPr>
          <p:nvPr/>
        </p:nvPicPr>
        <p:blipFill>
          <a:blip r:embed="rId3" cstate="print"/>
          <a:srcRect b="6000"/>
          <a:stretch>
            <a:fillRect/>
          </a:stretch>
        </p:blipFill>
        <p:spPr bwMode="auto">
          <a:xfrm>
            <a:off x="4786314" y="-1"/>
            <a:ext cx="4357686" cy="5057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197</Words>
  <Application>Microsoft Office PowerPoint</Application>
  <PresentationFormat>Экран (4:3)</PresentationFormat>
  <Paragraphs>321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31</cp:revision>
  <dcterms:modified xsi:type="dcterms:W3CDTF">2014-03-23T06:44:38Z</dcterms:modified>
</cp:coreProperties>
</file>