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0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Это Космос.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Есипова Л.И.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727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17" y="315310"/>
            <a:ext cx="11130454" cy="6968359"/>
          </a:xfrm>
        </p:spPr>
      </p:pic>
    </p:spTree>
    <p:extLst>
      <p:ext uri="{BB962C8B-B14F-4D97-AF65-F5344CB8AC3E}">
        <p14:creationId xmlns:p14="http://schemas.microsoft.com/office/powerpoint/2010/main" val="2425764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19553" y="-1763114"/>
            <a:ext cx="6448099" cy="10794128"/>
          </a:xfrm>
        </p:spPr>
      </p:pic>
    </p:spTree>
    <p:extLst>
      <p:ext uri="{BB962C8B-B14F-4D97-AF65-F5344CB8AC3E}">
        <p14:creationId xmlns:p14="http://schemas.microsoft.com/office/powerpoint/2010/main" val="7051298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73325" y="-1340785"/>
            <a:ext cx="6900332" cy="10100447"/>
          </a:xfrm>
        </p:spPr>
      </p:pic>
    </p:spTree>
    <p:extLst>
      <p:ext uri="{BB962C8B-B14F-4D97-AF65-F5344CB8AC3E}">
        <p14:creationId xmlns:p14="http://schemas.microsoft.com/office/powerpoint/2010/main" val="1090562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68373" y="-1364077"/>
            <a:ext cx="6900332" cy="9921771"/>
          </a:xfrm>
        </p:spPr>
      </p:pic>
    </p:spTree>
    <p:extLst>
      <p:ext uri="{BB962C8B-B14F-4D97-AF65-F5344CB8AC3E}">
        <p14:creationId xmlns:p14="http://schemas.microsoft.com/office/powerpoint/2010/main" val="4077806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45" y="162910"/>
            <a:ext cx="10625959" cy="6695090"/>
          </a:xfrm>
        </p:spPr>
      </p:pic>
    </p:spTree>
    <p:extLst>
      <p:ext uri="{BB962C8B-B14F-4D97-AF65-F5344CB8AC3E}">
        <p14:creationId xmlns:p14="http://schemas.microsoft.com/office/powerpoint/2010/main" val="2515508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28" y="525517"/>
            <a:ext cx="10930757" cy="6148551"/>
          </a:xfrm>
        </p:spPr>
      </p:pic>
    </p:spTree>
    <p:extLst>
      <p:ext uri="{BB962C8B-B14F-4D97-AF65-F5344CB8AC3E}">
        <p14:creationId xmlns:p14="http://schemas.microsoft.com/office/powerpoint/2010/main" val="3104039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209" y="73573"/>
            <a:ext cx="10899226" cy="6653048"/>
          </a:xfrm>
        </p:spPr>
      </p:pic>
    </p:spTree>
    <p:extLst>
      <p:ext uri="{BB962C8B-B14F-4D97-AF65-F5344CB8AC3E}">
        <p14:creationId xmlns:p14="http://schemas.microsoft.com/office/powerpoint/2010/main" val="2911700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79" y="336331"/>
            <a:ext cx="8597461" cy="6379779"/>
          </a:xfrm>
        </p:spPr>
      </p:pic>
    </p:spTree>
    <p:extLst>
      <p:ext uri="{BB962C8B-B14F-4D97-AF65-F5344CB8AC3E}">
        <p14:creationId xmlns:p14="http://schemas.microsoft.com/office/powerpoint/2010/main" val="1155251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810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92015" y="-877615"/>
            <a:ext cx="7136523" cy="9543396"/>
          </a:xfrm>
        </p:spPr>
      </p:pic>
    </p:spTree>
    <p:extLst>
      <p:ext uri="{BB962C8B-B14F-4D97-AF65-F5344CB8AC3E}">
        <p14:creationId xmlns:p14="http://schemas.microsoft.com/office/powerpoint/2010/main" val="1558799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60" y="241882"/>
            <a:ext cx="9931245" cy="639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989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94" y="210208"/>
            <a:ext cx="10142482" cy="6968358"/>
          </a:xfrm>
        </p:spPr>
      </p:pic>
    </p:spTree>
    <p:extLst>
      <p:ext uri="{BB962C8B-B14F-4D97-AF65-F5344CB8AC3E}">
        <p14:creationId xmlns:p14="http://schemas.microsoft.com/office/powerpoint/2010/main" val="205217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79" y="84083"/>
            <a:ext cx="11030849" cy="690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827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095" y="0"/>
            <a:ext cx="10175106" cy="755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950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6634"/>
            <a:ext cx="11382702" cy="7020911"/>
          </a:xfrm>
        </p:spPr>
      </p:pic>
    </p:spTree>
    <p:extLst>
      <p:ext uri="{BB962C8B-B14F-4D97-AF65-F5344CB8AC3E}">
        <p14:creationId xmlns:p14="http://schemas.microsoft.com/office/powerpoint/2010/main" val="1781898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21" y="441434"/>
            <a:ext cx="11151476" cy="6201104"/>
          </a:xfrm>
        </p:spPr>
      </p:pic>
    </p:spTree>
    <p:extLst>
      <p:ext uri="{BB962C8B-B14F-4D97-AF65-F5344CB8AC3E}">
        <p14:creationId xmlns:p14="http://schemas.microsoft.com/office/powerpoint/2010/main" val="2394873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924"/>
            <a:ext cx="11130455" cy="6526924"/>
          </a:xfrm>
        </p:spPr>
      </p:pic>
    </p:spTree>
    <p:extLst>
      <p:ext uri="{BB962C8B-B14F-4D97-AF65-F5344CB8AC3E}">
        <p14:creationId xmlns:p14="http://schemas.microsoft.com/office/powerpoint/2010/main" val="275477655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</TotalTime>
  <Words>7</Words>
  <Application>Microsoft Office PowerPoint</Application>
  <PresentationFormat>Широкоэкранный</PresentationFormat>
  <Paragraphs>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Аспект</vt:lpstr>
      <vt:lpstr>Это Космос.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Это Космос.</dc:title>
  <dc:creator>Хозяйка</dc:creator>
  <cp:lastModifiedBy>Хозяйка</cp:lastModifiedBy>
  <cp:revision>2</cp:revision>
  <dcterms:created xsi:type="dcterms:W3CDTF">2021-04-02T02:54:19Z</dcterms:created>
  <dcterms:modified xsi:type="dcterms:W3CDTF">2021-04-02T03:11:40Z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2031740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