
<file path=[Content_Types].xml><?xml version="1.0" encoding="utf-8"?>
<Types xmlns="http://schemas.openxmlformats.org/package/2006/content-types">
  <Override ContentType="application/vnd.openxmlformats-officedocument.presentationml.slide+xml" PartName="/ppt/slides/slide5.xml"/>
  <Override ContentType="application/vnd.openxmlformats-officedocument.presentationml.slideLayout+xml" PartName="/ppt/slideLayouts/slideLayout7.xml"/>
  <Override ContentType="application/vnd.openxmlformats-officedocument.presentationml.slideLayout+xml" PartName="/ppt/slideLayouts/slideLayout8.xml"/>
  <Default ContentType="image/png" Extension="png"/>
  <Override ContentType="application/vnd.openxmlformats-officedocument.presentationml.slideMaster+xml" PartName="/ppt/slideMasters/slideMaster1.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presProps+xml" PartName="/ppt/presProps.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theme+xml" PartName="/ppt/theme/theme1.xml"/>
  <Default ContentType="image/jpeg" Extension="jpeg"/>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9" r:id="rId2"/>
    <p:sldId id="260" r:id="rId3"/>
    <p:sldId id="261" r:id="rId4"/>
    <p:sldId id="262" r:id="rId5"/>
    <p:sldId id="263" r:id="rId6"/>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4" d="100"/>
          <a:sy n="64" d="100"/>
        </p:scale>
        <p:origin x="-1548" y="-18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7EAF463A-BC7C-46EE-9F1E-7F377CCA4891}" type="datetimeFigureOut">
              <a:rPr lang="en-US" smtClean="0"/>
              <a:pPr/>
              <a:t>3/23/2021</a:t>
            </a:fld>
            <a:endParaRPr lang="en-US"/>
          </a:p>
        </p:txBody>
      </p:sp>
      <p:sp>
        <p:nvSpPr>
          <p:cNvPr id="17" name="Нижний колонтитул 16"/>
          <p:cNvSpPr>
            <a:spLocks noGrp="1"/>
          </p:cNvSpPr>
          <p:nvPr>
            <p:ph type="ftr" sz="quarter" idx="11"/>
          </p:nvPr>
        </p:nvSpPr>
        <p:spPr/>
        <p:txBody>
          <a:bodyPr/>
          <a:lstStyle/>
          <a:p>
            <a:endParaRPr lang="en-US"/>
          </a:p>
        </p:txBody>
      </p:sp>
      <p:sp>
        <p:nvSpPr>
          <p:cNvPr id="29" name="Номер слайда 28"/>
          <p:cNvSpPr>
            <a:spLocks noGrp="1"/>
          </p:cNvSpPr>
          <p:nvPr>
            <p:ph type="sldNum" sz="quarter" idx="12"/>
          </p:nvPr>
        </p:nvSpPr>
        <p:spPr/>
        <p:txBody>
          <a:bodyPr/>
          <a:lstStyle/>
          <a:p>
            <a:fld id="{A483448D-3A78-4528-A469-B745A65DA480}" type="slidenum">
              <a:rPr lang="en-US" smtClean="0"/>
              <a:pPr/>
              <a:t>‹#›</a:t>
            </a:fld>
            <a:endParaRPr lang="en-US"/>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3/23/2021</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3/23/2021</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3/23/2021</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3/23/2021</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a:xfrm>
            <a:off x="7924800" y="6416675"/>
            <a:ext cx="762000" cy="365125"/>
          </a:xfrm>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3/23/2021</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3/23/2021</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3/23/2021</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3/23/2021</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3/23/2021</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3/23/2021</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EAF463A-BC7C-46EE-9F1E-7F377CCA4891}" type="datetimeFigureOut">
              <a:rPr lang="en-US" smtClean="0"/>
              <a:pPr/>
              <a:t>3/23/2021</a:t>
            </a:fld>
            <a:endParaRPr lang="en-US"/>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A483448D-3A78-4528-A469-B745A65DA48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arget="../media/image7.jpeg" Type="http://schemas.openxmlformats.org/officeDocument/2006/relationships/image"/><Relationship Id="rId2" Target="../media/image6.jpeg" Type="http://schemas.openxmlformats.org/officeDocument/2006/relationships/image"/><Relationship Id="rId1" Target="../slideLayouts/slideLayout7.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s://img1.goodfon.ru/original/1920x1080/8/5f/kartoshka-fri-koka-kola-led.jpg"/>
          <p:cNvPicPr>
            <a:picLocks noChangeAspect="1" noChangeArrowheads="1"/>
          </p:cNvPicPr>
          <p:nvPr/>
        </p:nvPicPr>
        <p:blipFill>
          <a:blip r:embed="rId2" cstate="print"/>
          <a:srcRect/>
          <a:stretch>
            <a:fillRect/>
          </a:stretch>
        </p:blipFill>
        <p:spPr bwMode="auto">
          <a:xfrm>
            <a:off x="1" y="0"/>
            <a:ext cx="9143999" cy="6858000"/>
          </a:xfrm>
          <a:prstGeom prst="rect">
            <a:avLst/>
          </a:prstGeom>
          <a:noFill/>
        </p:spPr>
      </p:pic>
      <p:sp>
        <p:nvSpPr>
          <p:cNvPr id="2" name="Заголовок 1"/>
          <p:cNvSpPr>
            <a:spLocks noGrp="1"/>
          </p:cNvSpPr>
          <p:nvPr>
            <p:ph type="title"/>
          </p:nvPr>
        </p:nvSpPr>
        <p:spPr>
          <a:xfrm>
            <a:off x="533400" y="381000"/>
            <a:ext cx="8229600" cy="2590800"/>
          </a:xfrm>
        </p:spPr>
        <p:txBody>
          <a:bodyPr/>
          <a:lstStyle/>
          <a:p>
            <a:r>
              <a:rPr lang="ru-RU" b="1" dirty="0" smtClean="0"/>
              <a:t>История быстрого </a:t>
            </a:r>
            <a:r>
              <a:rPr lang="ru-RU" b="1" dirty="0" smtClean="0"/>
              <a:t>питание     </a:t>
            </a:r>
            <a:r>
              <a:rPr lang="ru-RU" dirty="0" smtClean="0"/>
              <a:t>«</a:t>
            </a:r>
            <a:r>
              <a:rPr lang="en-US" dirty="0" smtClean="0"/>
              <a:t>FAST FOOD</a:t>
            </a:r>
            <a:r>
              <a:rPr lang="ru-RU" dirty="0" smtClean="0"/>
              <a:t>»</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i.artfile.ru/2560x1600_1430573_%5bwww.ArtFile.ru%5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0" y="0"/>
            <a:ext cx="9144000" cy="3539430"/>
          </a:xfrm>
          <a:prstGeom prst="rect">
            <a:avLst/>
          </a:prstGeom>
        </p:spPr>
        <p:txBody>
          <a:bodyPr wrap="square">
            <a:spAutoFit/>
          </a:bodyPr>
          <a:lstStyle/>
          <a:p>
            <a:r>
              <a:rPr lang="en-US" sz="2800" dirty="0" smtClean="0"/>
              <a:t>FAS FOOD</a:t>
            </a:r>
            <a:r>
              <a:rPr lang="ru-RU" sz="2800" dirty="0" smtClean="0"/>
              <a:t> – это быстрое питание или еда быстрого приготовление. </a:t>
            </a:r>
            <a:r>
              <a:rPr lang="ru-RU" sz="2800" dirty="0" smtClean="0"/>
              <a:t>Быстрое питание </a:t>
            </a:r>
            <a:r>
              <a:rPr lang="ru-RU" sz="2800" dirty="0" smtClean="0"/>
              <a:t>было</a:t>
            </a:r>
            <a:r>
              <a:rPr lang="ru-RU" sz="2800" dirty="0" smtClean="0"/>
              <a:t> известно ещё в </a:t>
            </a:r>
            <a:r>
              <a:rPr lang="ru-RU" sz="2800" u="sng" dirty="0" smtClean="0"/>
              <a:t>Древнем Риме</a:t>
            </a:r>
            <a:r>
              <a:rPr lang="ru-RU" sz="2800" dirty="0" smtClean="0"/>
              <a:t>. В </a:t>
            </a:r>
            <a:r>
              <a:rPr lang="ru-RU" sz="2800" dirty="0" smtClean="0"/>
              <a:t>   каждом</a:t>
            </a:r>
            <a:r>
              <a:rPr lang="ru-RU" sz="2800" dirty="0" smtClean="0"/>
              <a:t> городе существовала масса закусочных и базаров, </a:t>
            </a:r>
            <a:r>
              <a:rPr lang="ru-RU" sz="2800" dirty="0" smtClean="0"/>
              <a:t> где</a:t>
            </a:r>
            <a:r>
              <a:rPr lang="ru-RU" sz="2800" dirty="0" smtClean="0"/>
              <a:t> торговали </a:t>
            </a:r>
            <a:r>
              <a:rPr lang="ru-RU" sz="2800" dirty="0" smtClean="0"/>
              <a:t>всевозможной едой.</a:t>
            </a:r>
            <a:r>
              <a:rPr lang="ru-RU" sz="2800" dirty="0" smtClean="0"/>
              <a:t> Одним </a:t>
            </a:r>
            <a:r>
              <a:rPr lang="ru-RU" sz="2800" dirty="0" smtClean="0"/>
              <a:t>из популярных</a:t>
            </a:r>
            <a:r>
              <a:rPr lang="ru-RU" sz="2800" dirty="0" smtClean="0"/>
              <a:t> блюд были лепёшки из дрожжевого теста, </a:t>
            </a:r>
            <a:r>
              <a:rPr lang="ru-RU" sz="2800" dirty="0" smtClean="0"/>
              <a:t>     смазанные</a:t>
            </a:r>
            <a:r>
              <a:rPr lang="ru-RU" sz="2800" dirty="0" smtClean="0"/>
              <a:t> оливковым маслом (прототип итальянской </a:t>
            </a:r>
            <a:r>
              <a:rPr lang="ru-RU" sz="2800" dirty="0" smtClean="0"/>
              <a:t>      </a:t>
            </a:r>
            <a:r>
              <a:rPr lang="ru-RU" sz="2800" u="sng" dirty="0" smtClean="0"/>
              <a:t>пиццы)</a:t>
            </a:r>
            <a:r>
              <a:rPr lang="ru-RU" sz="2800" dirty="0" smtClean="0"/>
              <a:t>.</a:t>
            </a:r>
            <a:endParaRPr lang="ru-RU" sz="2800" dirty="0"/>
          </a:p>
        </p:txBody>
      </p:sp>
      <p:sp>
        <p:nvSpPr>
          <p:cNvPr id="5" name="Прямоугольник 4"/>
          <p:cNvSpPr/>
          <p:nvPr/>
        </p:nvSpPr>
        <p:spPr>
          <a:xfrm>
            <a:off x="0" y="3733800"/>
            <a:ext cx="9144000" cy="1938992"/>
          </a:xfrm>
          <a:prstGeom prst="rect">
            <a:avLst/>
          </a:prstGeom>
        </p:spPr>
        <p:txBody>
          <a:bodyPr wrap="square">
            <a:spAutoFit/>
          </a:bodyPr>
          <a:lstStyle/>
          <a:p>
            <a:r>
              <a:rPr lang="ru-RU" sz="2400" dirty="0" smtClean="0"/>
              <a:t>                                                                                                                             </a:t>
            </a:r>
            <a:r>
              <a:rPr lang="en-US" sz="2400" dirty="0" smtClean="0"/>
              <a:t>Fast </a:t>
            </a:r>
            <a:r>
              <a:rPr lang="en-US" sz="2400" dirty="0" smtClean="0"/>
              <a:t>food was known in ancient Rome. In every city there were a lot of eateries and bazaars, where hey sold all sorts of dishes. One of the popular dishes was yeast dough tortillas smeared with olive oil (a prototype of Italian </a:t>
            </a:r>
            <a:r>
              <a:rPr lang="en-US" sz="2400" dirty="0" smtClean="0"/>
              <a:t>pizza)</a:t>
            </a:r>
            <a:r>
              <a:rPr lang="ru-RU" sz="2400" dirty="0" smtClean="0"/>
              <a:t>.</a:t>
            </a:r>
            <a:endParaRPr lang="ru-RU"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infoonkolog.ru/wp-content/uploads/2018/10/zhirnaua-pishcha.jpg"/>
          <p:cNvPicPr>
            <a:picLocks noChangeAspect="1" noChangeArrowheads="1"/>
          </p:cNvPicPr>
          <p:nvPr/>
        </p:nvPicPr>
        <p:blipFill>
          <a:blip r:embed="rId2" cstate="print"/>
          <a:srcRect/>
          <a:stretch>
            <a:fillRect/>
          </a:stretch>
        </p:blipFill>
        <p:spPr bwMode="auto">
          <a:xfrm>
            <a:off x="0" y="0"/>
            <a:ext cx="9601200" cy="7051348"/>
          </a:xfrm>
          <a:prstGeom prst="rect">
            <a:avLst/>
          </a:prstGeom>
          <a:noFill/>
        </p:spPr>
      </p:pic>
      <p:sp>
        <p:nvSpPr>
          <p:cNvPr id="3" name="Прямоугольник 2"/>
          <p:cNvSpPr/>
          <p:nvPr/>
        </p:nvSpPr>
        <p:spPr>
          <a:xfrm>
            <a:off x="0" y="0"/>
            <a:ext cx="9144000" cy="523220"/>
          </a:xfrm>
          <a:prstGeom prst="rect">
            <a:avLst/>
          </a:prstGeom>
        </p:spPr>
        <p:txBody>
          <a:bodyPr wrap="square">
            <a:spAutoFit/>
          </a:bodyPr>
          <a:lstStyle/>
          <a:p>
            <a:r>
              <a:rPr lang="ru-RU" sz="2800" dirty="0" smtClean="0"/>
              <a:t>Индустрия </a:t>
            </a:r>
            <a:r>
              <a:rPr lang="ru-RU" sz="2800" dirty="0" smtClean="0"/>
              <a:t>фас </a:t>
            </a:r>
            <a:r>
              <a:rPr lang="ru-RU" sz="2800" dirty="0" err="1" smtClean="0"/>
              <a:t>фуда</a:t>
            </a:r>
            <a:r>
              <a:rPr lang="ru-RU" sz="2800" dirty="0" smtClean="0"/>
              <a:t> возникла в 1920е </a:t>
            </a:r>
            <a:r>
              <a:rPr lang="ru-RU" sz="2800" dirty="0" smtClean="0"/>
              <a:t>годы</a:t>
            </a:r>
            <a:r>
              <a:rPr lang="ru-RU" sz="2800" dirty="0" smtClean="0"/>
              <a:t> в Америке</a:t>
            </a:r>
            <a:r>
              <a:rPr lang="ru-RU" sz="2800" dirty="0" smtClean="0"/>
              <a:t>.</a:t>
            </a:r>
            <a:r>
              <a:rPr lang="ru-RU" sz="2800" dirty="0" smtClean="0"/>
              <a:t>  </a:t>
            </a:r>
            <a:endParaRPr lang="ru-RU" sz="2800" dirty="0"/>
          </a:p>
        </p:txBody>
      </p:sp>
      <p:sp>
        <p:nvSpPr>
          <p:cNvPr id="4" name="Прямоугольник 3"/>
          <p:cNvSpPr/>
          <p:nvPr/>
        </p:nvSpPr>
        <p:spPr>
          <a:xfrm>
            <a:off x="0" y="533400"/>
            <a:ext cx="9144000" cy="369332"/>
          </a:xfrm>
          <a:prstGeom prst="rect">
            <a:avLst/>
          </a:prstGeom>
        </p:spPr>
        <p:txBody>
          <a:bodyPr wrap="square">
            <a:spAutoFit/>
          </a:bodyPr>
          <a:lstStyle/>
          <a:p>
            <a:r>
              <a:rPr lang="ru-RU" dirty="0" smtClean="0"/>
              <a:t> </a:t>
            </a:r>
            <a:endParaRPr lang="ru-RU" sz="2800" dirty="0"/>
          </a:p>
        </p:txBody>
      </p:sp>
      <p:sp>
        <p:nvSpPr>
          <p:cNvPr id="6" name="Прямоугольник 5"/>
          <p:cNvSpPr/>
          <p:nvPr/>
        </p:nvSpPr>
        <p:spPr>
          <a:xfrm>
            <a:off x="11201400" y="1219200"/>
            <a:ext cx="4732065" cy="923330"/>
          </a:xfrm>
          <a:prstGeom prst="rect">
            <a:avLst/>
          </a:prstGeom>
          <a:noFill/>
        </p:spPr>
        <p:txBody>
          <a:bodyPr wrap="none" lIns="91440" tIns="45720" rIns="91440" bIns="45720">
            <a:spAutoFit/>
          </a:bodyPr>
          <a:lstStyle/>
          <a:p>
            <a:pPr algn="ctr"/>
            <a:r>
              <a:rPr lang="ru-RU"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Текст надписи</a:t>
            </a:r>
          </a:p>
        </p:txBody>
      </p:sp>
      <p:sp>
        <p:nvSpPr>
          <p:cNvPr id="7" name="Прямоугольник 6"/>
          <p:cNvSpPr/>
          <p:nvPr/>
        </p:nvSpPr>
        <p:spPr>
          <a:xfrm>
            <a:off x="4393100" y="2967335"/>
            <a:ext cx="357790"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ru-RU" sz="5400" dirty="0" smtClean="0"/>
              <a:t> </a:t>
            </a:r>
            <a:endParaRPr lang="ru-RU" sz="5400" b="1" cap="none" spc="0" dirty="0">
              <a:ln w="50800"/>
              <a:solidFill>
                <a:schemeClr val="bg1">
                  <a:shade val="50000"/>
                </a:schemeClr>
              </a:solidFill>
              <a:effectLst/>
            </a:endParaRPr>
          </a:p>
        </p:txBody>
      </p:sp>
      <p:pic>
        <p:nvPicPr>
          <p:cNvPr id="3076" name="Picture 4" descr="https://avatars.mds.yandex.net/get-zen_doc/1034365/pub_5c4f5cb9e418a700ad770d2a_5c4f5ceadf2d7400ade06274/scale_1200"/>
          <p:cNvPicPr>
            <a:picLocks noChangeAspect="1" noChangeArrowheads="1"/>
          </p:cNvPicPr>
          <p:nvPr/>
        </p:nvPicPr>
        <p:blipFill>
          <a:blip r:embed="rId3" cstate="print"/>
          <a:srcRect/>
          <a:stretch>
            <a:fillRect/>
          </a:stretch>
        </p:blipFill>
        <p:spPr bwMode="auto">
          <a:xfrm>
            <a:off x="0" y="0"/>
            <a:ext cx="9677400" cy="7239000"/>
          </a:xfrm>
          <a:prstGeom prst="rect">
            <a:avLst/>
          </a:prstGeom>
          <a:noFill/>
        </p:spPr>
      </p:pic>
      <p:sp>
        <p:nvSpPr>
          <p:cNvPr id="9" name="Прямоугольник 8"/>
          <p:cNvSpPr/>
          <p:nvPr/>
        </p:nvSpPr>
        <p:spPr>
          <a:xfrm>
            <a:off x="0" y="533400"/>
            <a:ext cx="9601200" cy="5016758"/>
          </a:xfrm>
          <a:prstGeom prst="rect">
            <a:avLst/>
          </a:prstGeom>
        </p:spPr>
        <p:txBody>
          <a:bodyPr wrap="square">
            <a:spAutoFit/>
          </a:bodyPr>
          <a:lstStyle/>
          <a:p>
            <a:r>
              <a:rPr lang="ru-RU" sz="2000" dirty="0" smtClean="0"/>
              <a:t>В 1921 году в Канзасе открылась компания </a:t>
            </a:r>
            <a:r>
              <a:rPr lang="ru-RU" sz="2000" dirty="0" err="1" smtClean="0"/>
              <a:t>White</a:t>
            </a:r>
            <a:r>
              <a:rPr lang="ru-RU" sz="2000" dirty="0" smtClean="0"/>
              <a:t> </a:t>
            </a:r>
            <a:r>
              <a:rPr lang="ru-RU" sz="2000" dirty="0" err="1" smtClean="0"/>
              <a:t>Castle</a:t>
            </a:r>
            <a:r>
              <a:rPr lang="ru-RU" sz="2000" dirty="0" smtClean="0"/>
              <a:t>, фирменным блюдом которой были диковинные в то время гамбургеры. Устойчивая цена (5 центов вплоть до 1946 года) и </a:t>
            </a:r>
            <a:r>
              <a:rPr lang="ru-RU" sz="2000" dirty="0" err="1" smtClean="0"/>
              <a:t>диковинность</a:t>
            </a:r>
            <a:r>
              <a:rPr lang="ru-RU" sz="2000" dirty="0" smtClean="0"/>
              <a:t> привлекала покупателей, а сомнения в безопасности продукта были развеяны  в  результате  хитрого  хода  владельца  компании  Билли  </a:t>
            </a:r>
            <a:r>
              <a:rPr lang="ru-RU" sz="2000" dirty="0" err="1" smtClean="0"/>
              <a:t>Инграма</a:t>
            </a:r>
            <a:r>
              <a:rPr lang="ru-RU" sz="2000" dirty="0" smtClean="0"/>
              <a:t> (</a:t>
            </a:r>
            <a:r>
              <a:rPr lang="ru-RU" sz="2000" dirty="0" smtClean="0"/>
              <a:t>когда В</a:t>
            </a:r>
            <a:r>
              <a:rPr lang="ru-RU" sz="2000" dirty="0" smtClean="0"/>
              <a:t> 1921 году в Канзасе открылась компания </a:t>
            </a:r>
            <a:r>
              <a:rPr lang="ru-RU" sz="2000" dirty="0" err="1" smtClean="0"/>
              <a:t>White</a:t>
            </a:r>
            <a:r>
              <a:rPr lang="ru-RU" sz="2000" dirty="0" smtClean="0"/>
              <a:t> </a:t>
            </a:r>
            <a:r>
              <a:rPr lang="ru-RU" sz="2000" dirty="0" err="1" smtClean="0"/>
              <a:t>Castle</a:t>
            </a:r>
            <a:r>
              <a:rPr lang="ru-RU" sz="2000" dirty="0" smtClean="0"/>
              <a:t>, фирменным блюдом которой были диковинные в то время гамбургеры. Устойчивая цена (5 центов вплоть до 1946 года) и </a:t>
            </a:r>
            <a:r>
              <a:rPr lang="ru-RU" sz="2000" dirty="0" err="1" smtClean="0"/>
              <a:t>диковинность</a:t>
            </a:r>
            <a:r>
              <a:rPr lang="ru-RU" sz="2000" dirty="0" smtClean="0"/>
              <a:t> привлекала покупателей, а сомнения в безопасности продукта были развеяны  в  результате  хитрого  хода  владельца  компании  Билли  </a:t>
            </a:r>
            <a:r>
              <a:rPr lang="ru-RU" sz="2000" dirty="0" err="1" smtClean="0"/>
              <a:t>Инграма</a:t>
            </a:r>
            <a:r>
              <a:rPr lang="ru-RU" sz="2000" dirty="0" smtClean="0"/>
              <a:t> (</a:t>
            </a:r>
            <a:r>
              <a:rPr lang="ru-RU" sz="2000" dirty="0" smtClean="0"/>
              <a:t>когда специально</a:t>
            </a:r>
            <a:r>
              <a:rPr lang="ru-RU" sz="2000" dirty="0" smtClean="0"/>
              <a:t> нанятые люди в    белых халатах создавали впечатление, что даже врачи покупают гамбургеры). В конце 1940х у компании </a:t>
            </a:r>
            <a:r>
              <a:rPr lang="ru-RU" sz="2000" dirty="0" err="1" smtClean="0"/>
              <a:t>White</a:t>
            </a:r>
            <a:r>
              <a:rPr lang="ru-RU" sz="2000" dirty="0" smtClean="0"/>
              <a:t> </a:t>
            </a:r>
            <a:r>
              <a:rPr lang="ru-RU" sz="2000" dirty="0" err="1" smtClean="0"/>
              <a:t>Castle</a:t>
            </a:r>
            <a:r>
              <a:rPr lang="ru-RU" sz="2000" dirty="0" smtClean="0"/>
              <a:t> стали появляться конкуренты, из которых самым серьёзным стал </a:t>
            </a:r>
            <a:r>
              <a:rPr lang="ru-RU" sz="2000" u="sng" dirty="0" err="1" smtClean="0"/>
              <a:t>McDonald’s</a:t>
            </a:r>
            <a:r>
              <a:rPr lang="ru-RU" sz="2000" u="sng" dirty="0" smtClean="0"/>
              <a:t> </a:t>
            </a:r>
            <a:r>
              <a:rPr lang="ru-RU" sz="2000" dirty="0" smtClean="0"/>
              <a:t>специально нанятые люди в    белых халатах создавали впечатление, что даже врачи покупают гамбургеры). В конце 1940х у компании </a:t>
            </a:r>
            <a:r>
              <a:rPr lang="ru-RU" sz="2000" dirty="0" err="1" smtClean="0"/>
              <a:t>White</a:t>
            </a:r>
            <a:r>
              <a:rPr lang="ru-RU" sz="2000" dirty="0" smtClean="0"/>
              <a:t> </a:t>
            </a:r>
            <a:r>
              <a:rPr lang="ru-RU" sz="2000" dirty="0" err="1" smtClean="0"/>
              <a:t>Castle</a:t>
            </a:r>
            <a:r>
              <a:rPr lang="ru-RU" sz="2000" dirty="0" smtClean="0"/>
              <a:t> стали появляться конкуренты, из которых самым серьёзным стал </a:t>
            </a:r>
            <a:r>
              <a:rPr lang="ru-RU" sz="2000" u="sng" dirty="0" err="1" smtClean="0"/>
              <a:t>McDonald’s</a:t>
            </a:r>
            <a:r>
              <a:rPr lang="ru-RU" sz="2000" dirty="0" smtClean="0"/>
              <a:t>.</a:t>
            </a:r>
            <a:endParaRPr lang="ru-RU"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
            <a:ext cx="6858000" cy="5693866"/>
          </a:xfrm>
          <a:prstGeom prst="rect">
            <a:avLst/>
          </a:prstGeom>
        </p:spPr>
        <p:txBody>
          <a:bodyPr wrap="square">
            <a:spAutoFit/>
          </a:bodyPr>
          <a:lstStyle/>
          <a:p>
            <a:r>
              <a:rPr lang="en-US" sz="2800" dirty="0" smtClean="0"/>
              <a:t>In 1921, the White Castle company opened in Kansas, whose specialty was the then-outlandish hamburgers. The steady price (5 cents until 1946) and outlandishness attracted customers, and doubts about the safety of the product were dispelled as a result of a cunning move by the owner of the company, Billy Ingram (when specially hired people in white coats gave the impression that even doctors were buying hamburgers). In the late 1940s, the White Castle company began to have competitors, of which McDonald's became the most serious</a:t>
            </a:r>
            <a:endParaRPr lang="ru-RU"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523220"/>
          </a:xfrm>
          <a:prstGeom prst="rect">
            <a:avLst/>
          </a:prstGeom>
        </p:spPr>
        <p:txBody>
          <a:bodyPr wrap="square">
            <a:spAutoFit/>
          </a:bodyPr>
          <a:lstStyle/>
          <a:p>
            <a:r>
              <a:rPr lang="ru-RU" sz="2800" dirty="0" smtClean="0"/>
              <a:t>Моя любимая еда из фас </a:t>
            </a:r>
            <a:r>
              <a:rPr lang="ru-RU" sz="2800" dirty="0" err="1" smtClean="0"/>
              <a:t>фуда</a:t>
            </a:r>
            <a:r>
              <a:rPr lang="ru-RU" sz="2800" dirty="0" smtClean="0"/>
              <a:t> это пицца и картошка фри  </a:t>
            </a:r>
            <a:endParaRPr lang="ru-RU" sz="2800" dirty="0"/>
          </a:p>
        </p:txBody>
      </p:sp>
      <p:sp>
        <p:nvSpPr>
          <p:cNvPr id="5" name="Прямоугольник 4"/>
          <p:cNvSpPr/>
          <p:nvPr/>
        </p:nvSpPr>
        <p:spPr>
          <a:xfrm>
            <a:off x="0" y="457200"/>
            <a:ext cx="9144000" cy="523220"/>
          </a:xfrm>
          <a:prstGeom prst="rect">
            <a:avLst/>
          </a:prstGeom>
        </p:spPr>
        <p:txBody>
          <a:bodyPr wrap="square">
            <a:spAutoFit/>
          </a:bodyPr>
          <a:lstStyle/>
          <a:p>
            <a:r>
              <a:rPr lang="en-US" sz="2800" dirty="0" smtClean="0"/>
              <a:t>My favorite fast food </a:t>
            </a:r>
            <a:r>
              <a:rPr lang="en-US" sz="2800" dirty="0" err="1" smtClean="0"/>
              <a:t>food</a:t>
            </a:r>
            <a:r>
              <a:rPr lang="en-US" sz="2800" dirty="0" smtClean="0"/>
              <a:t> is pizza and French fries</a:t>
            </a:r>
            <a:endParaRPr lang="ru-RU" sz="2800" dirty="0"/>
          </a:p>
        </p:txBody>
      </p:sp>
      <p:pic>
        <p:nvPicPr>
          <p:cNvPr id="1030" name="Picture 6" descr="https://www.istmira.com/uploads/posts/2018-12/1545255833_zakuski-kart-fri.jpg"/>
          <p:cNvPicPr>
            <a:picLocks noChangeAspect="1" noChangeArrowheads="1"/>
          </p:cNvPicPr>
          <p:nvPr/>
        </p:nvPicPr>
        <p:blipFill>
          <a:blip r:embed="rId2" cstate="print"/>
          <a:srcRect/>
          <a:stretch>
            <a:fillRect/>
          </a:stretch>
        </p:blipFill>
        <p:spPr bwMode="auto">
          <a:xfrm>
            <a:off x="3654800" y="3200400"/>
            <a:ext cx="5489199" cy="3657600"/>
          </a:xfrm>
          <a:prstGeom prst="rect">
            <a:avLst/>
          </a:prstGeom>
          <a:noFill/>
        </p:spPr>
      </p:pic>
      <p:pic>
        <p:nvPicPr>
          <p:cNvPr id="1026" name="Picture 2" descr="https://avatars.mds.yandex.net/get-zen_doc/1590748/pub_5e806b4b99b22b0791891d65_5e806b9cc312bf0a386f555a/scale_1200"/>
          <p:cNvPicPr>
            <a:picLocks noChangeAspect="1" noChangeArrowheads="1"/>
          </p:cNvPicPr>
          <p:nvPr/>
        </p:nvPicPr>
        <p:blipFill>
          <a:blip r:embed="rId3" cstate="print"/>
          <a:srcRect/>
          <a:stretch>
            <a:fillRect/>
          </a:stretch>
        </p:blipFill>
        <p:spPr bwMode="auto">
          <a:xfrm>
            <a:off x="0" y="990600"/>
            <a:ext cx="5372100" cy="35814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108</TotalTime>
  <Words>185</Words>
  <Application>Microsoft Office PowerPoint</Application>
  <PresentationFormat>Экран (4:3)</PresentationFormat>
  <Paragraphs>11</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Апекс</vt:lpstr>
      <vt:lpstr>История быстрого питание     «FAST FOOD»</vt:lpstr>
      <vt:lpstr>Слайд 2</vt:lpstr>
      <vt:lpstr>Слайд 3</vt:lpstr>
      <vt:lpstr>Слайд 4</vt:lpstr>
      <vt:lpstr>Слайд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Происхождение слово   «фасфуд»</dc:title>
  <dc:creator>Home</dc:creator>
  <cp:lastModifiedBy>Home</cp:lastModifiedBy>
  <cp:revision>12</cp:revision>
  <dcterms:created xsi:type="dcterms:W3CDTF">2021-03-23T16:21:05Z</dcterms:created>
  <dcterms:modified xsi:type="dcterms:W3CDTF">2021-03-23T18:20:56Z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770004</vt:lpwstr>
  </property>
  <property fmtid="{D5CDD505-2E9C-101B-9397-08002B2CF9AE}" name="NXPowerLiteSettings" pid="3">
    <vt:lpwstr>C7000400038000</vt:lpwstr>
  </property>
  <property fmtid="{D5CDD505-2E9C-101B-9397-08002B2CF9AE}" name="NXPowerLiteVersion" pid="4">
    <vt:lpwstr>S9.0.3</vt:lpwstr>
  </property>
</Properties>
</file>