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74" r:id="rId11"/>
    <p:sldId id="259" r:id="rId12"/>
    <p:sldId id="267" r:id="rId13"/>
    <p:sldId id="268" r:id="rId14"/>
    <p:sldId id="272" r:id="rId15"/>
    <p:sldId id="266" r:id="rId16"/>
    <p:sldId id="271" r:id="rId17"/>
    <p:sldId id="273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40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64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331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53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28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19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95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060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86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06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08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6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97DB141-7714-4A85-A4C6-F680B991A6B9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8640CBE-3336-4CB0-8B9D-111D0EE57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12776"/>
            <a:ext cx="5904656" cy="3600399"/>
          </a:xfrm>
          <a:ln w="38100"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Формирование </a:t>
            </a:r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 финансовой </a:t>
            </a: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грамотности у детей старшего дошкольного возраста </a:t>
            </a:r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через </a:t>
            </a: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сюжетно-ролевую </a:t>
            </a:r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игру.</a:t>
            </a:r>
            <a:r>
              <a:rPr lang="ru-RU" sz="3600" i="1" dirty="0"/>
              <a:t/>
            </a:r>
            <a:br>
              <a:rPr lang="ru-RU" sz="3600" i="1" dirty="0"/>
            </a:b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4207775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1"/>
            <a:ext cx="8047806" cy="1368151"/>
          </a:xfrm>
        </p:spPr>
        <p:txBody>
          <a:bodyPr/>
          <a:lstStyle/>
          <a:p>
            <a:r>
              <a:rPr lang="ru-RU" sz="1800" b="1" dirty="0"/>
              <a:t>Цель</a:t>
            </a:r>
            <a:r>
              <a:rPr lang="ru-RU" sz="1800" b="1" dirty="0" smtClean="0"/>
              <a:t>:</a:t>
            </a:r>
            <a:r>
              <a:rPr lang="ru-RU" sz="1800" dirty="0"/>
              <a:t> </a:t>
            </a:r>
            <a:r>
              <a:rPr lang="ru-RU" sz="1600" dirty="0"/>
              <a:t>Создание  условий для формирования у детей дошкольного возраста основ финансовой грамотности, финансово грамотного поведения через сюжетно-ролевую игру .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 </a:t>
            </a:r>
            <a:r>
              <a:rPr lang="ru-RU" sz="1600" b="1" dirty="0"/>
              <a:t>Задачи:</a:t>
            </a:r>
            <a:endParaRPr lang="ru-RU" sz="1600" dirty="0"/>
          </a:p>
          <a:p>
            <a:r>
              <a:rPr lang="ru-RU" sz="1600" dirty="0"/>
              <a:t>-Проанализировать психолого-педагогическую литературу  по данной теме.</a:t>
            </a:r>
          </a:p>
          <a:p>
            <a:r>
              <a:rPr lang="ru-RU" sz="1600" dirty="0"/>
              <a:t>-Изучить особенности формирования представлений о финансовой составляющей современной семьи, организации материальной стороны окружающего пространства.</a:t>
            </a:r>
          </a:p>
          <a:p>
            <a:r>
              <a:rPr lang="ru-RU" sz="1600" dirty="0"/>
              <a:t>-Определить направления работы по формированию</a:t>
            </a:r>
          </a:p>
          <a:p>
            <a:pPr marL="0" indent="0">
              <a:buNone/>
            </a:pPr>
            <a:r>
              <a:rPr lang="ru-RU" sz="1600" dirty="0" smtClean="0"/>
              <a:t>      финансово - грамотного поведения детей дошкольного возраста.</a:t>
            </a:r>
          </a:p>
          <a:p>
            <a:r>
              <a:rPr lang="ru-RU" sz="1600" dirty="0" smtClean="0"/>
              <a:t>Совершенствовать </a:t>
            </a:r>
            <a:r>
              <a:rPr lang="ru-RU" sz="1600" dirty="0"/>
              <a:t>формы и методы работы  по экономическому образованию.</a:t>
            </a:r>
          </a:p>
          <a:p>
            <a:r>
              <a:rPr lang="ru-RU" sz="1600" dirty="0" smtClean="0"/>
              <a:t>Расширять </a:t>
            </a:r>
            <a:r>
              <a:rPr lang="ru-RU" sz="1600" dirty="0"/>
              <a:t>интерес у детей к  элементарным экономическим знаниям.</a:t>
            </a:r>
          </a:p>
          <a:p>
            <a:r>
              <a:rPr lang="ru-RU" sz="1600" dirty="0" smtClean="0"/>
              <a:t>Привлечь </a:t>
            </a:r>
            <a:r>
              <a:rPr lang="ru-RU" sz="1600" dirty="0"/>
              <a:t>родителей к экономическому воспитанию дошкольников и совершенствованию предметно-развивающей среды.</a:t>
            </a:r>
          </a:p>
          <a:p>
            <a:r>
              <a:rPr lang="ru-RU" sz="1600" dirty="0" smtClean="0"/>
              <a:t>Проанализировать </a:t>
            </a:r>
            <a:r>
              <a:rPr lang="ru-RU" sz="1600" dirty="0"/>
              <a:t>работу по формированию финансово грамотного поведения детей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965231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7848872" cy="6120680"/>
          </a:xfrm>
          <a:noFill/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Сюжетно-ролевая игра учит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ru-RU" sz="2100" b="1" i="1" dirty="0" smtClean="0">
                <a:solidFill>
                  <a:schemeClr val="accent1">
                    <a:lumMod val="75000"/>
                  </a:schemeClr>
                </a:solidFill>
              </a:rPr>
              <a:t>понимать </a:t>
            </a:r>
            <a:r>
              <a:rPr lang="ru-RU" sz="2100" b="1" i="1" dirty="0">
                <a:solidFill>
                  <a:schemeClr val="accent1">
                    <a:lumMod val="75000"/>
                  </a:schemeClr>
                </a:solidFill>
              </a:rPr>
              <a:t>и ценить окружающий предметный мир (мир вещей как результат труда людей); </a:t>
            </a:r>
            <a:endParaRPr lang="ru-RU" sz="21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1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100" b="1" i="1" dirty="0">
                <a:solidFill>
                  <a:schemeClr val="accent1">
                    <a:lumMod val="75000"/>
                  </a:schemeClr>
                </a:solidFill>
              </a:rPr>
              <a:t>уважать людей, умеющих трудиться и честно зарабатывать деньги; </a:t>
            </a:r>
            <a:endParaRPr lang="ru-RU" sz="21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1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100" b="1" i="1" dirty="0">
                <a:solidFill>
                  <a:schemeClr val="accent1">
                    <a:lumMod val="75000"/>
                  </a:schemeClr>
                </a:solidFill>
              </a:rPr>
              <a:t>осознавать взаимосвязь понятий «труд — продукт — деньги» и «стоимость продукта в зависимости от его качества», видеть красоту человеческого творения; </a:t>
            </a:r>
            <a:endParaRPr lang="ru-RU" sz="21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1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100" b="1" i="1" dirty="0">
                <a:solidFill>
                  <a:schemeClr val="accent1">
                    <a:lumMod val="75000"/>
                  </a:schemeClr>
                </a:solidFill>
              </a:rPr>
              <a:t>признавать авторитетными качества человека-хозяина: бережливость, рациональность, экономность, трудолюбие и вместе с тем — щедрость, благородство, честность, отзывчивость, сочувствие (примеры меценатства, материальной взаимопомощи, поддержки и т. п.); </a:t>
            </a:r>
            <a:endParaRPr lang="ru-RU" sz="21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1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100" b="1" i="1" dirty="0">
                <a:solidFill>
                  <a:schemeClr val="accent1">
                    <a:lumMod val="75000"/>
                  </a:schemeClr>
                </a:solidFill>
              </a:rPr>
              <a:t>рационально оценивать способы и средства выполнения желаний, корректировать собственные потребности, выстраивать их иерархию и временную перспективу реализации; • применять полученные умения и навыки в реальных жизненных ситуациях.</a:t>
            </a:r>
          </a:p>
          <a:p>
            <a:pPr>
              <a:buNone/>
            </a:pPr>
            <a:r>
              <a:rPr lang="ru-RU" sz="20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718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200800" cy="975643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sz="3200" b="1" i="1" dirty="0" smtClean="0">
                <a:ln w="3175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В чем особенность сюжетно-ролевой игры?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2"/>
            <a:ext cx="7056784" cy="4351338"/>
          </a:xfrm>
          <a:noFill/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Эта игра есть наиболее спонтанное проявление ребенка и вместе с тем она строится на взаимодействии ребенка со взрослыми. Ей присущи основные черты игры: эмоциональная насыщенность и увлеченность детей, самостоятельность, активность, творчество</a:t>
            </a:r>
          </a:p>
          <a:p>
            <a:pPr algn="r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С. Я. Рубинштейн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7886700" cy="4351338"/>
          </a:xfrm>
          <a:noFill/>
        </p:spPr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Сюжет игры</a:t>
            </a:r>
            <a:r>
              <a:rPr lang="ru-RU" dirty="0" smtClean="0"/>
              <a:t> 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— это ряд событий, которые объединены жизненно мотивированными связями.</a:t>
            </a:r>
          </a:p>
          <a:p>
            <a:r>
              <a:rPr lang="ru-RU" dirty="0" smtClean="0"/>
              <a:t>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 сюжете дети используют два вида действий: оперативные и изобразительные - «как будто».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в сюжетно-ролевой игре дети вступают в реальные организационные отношения (договариваются о сюжете игры, распределяют роли и т. п.).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наиболее общий мотив сюжетно-ролевой игры - стремление ребенка к совместной социальной жизни со взрослыми.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183710" cy="1119659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sz="3200" b="1" i="1" dirty="0" smtClean="0">
                <a:ln w="3175">
                  <a:solidFill>
                    <a:prstClr val="black"/>
                  </a:solidFill>
                </a:ln>
                <a:solidFill>
                  <a:srgbClr val="4E67C8">
                    <a:lumMod val="75000"/>
                  </a:srgbClr>
                </a:solidFill>
                <a:latin typeface="Calibri"/>
              </a:rPr>
              <a:t>Предметная игровая среда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72064"/>
            <a:ext cx="3456384" cy="259228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515526"/>
            <a:ext cx="2160240" cy="21122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72816"/>
            <a:ext cx="3168352" cy="422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578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886700" cy="831627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3200" b="1" i="1" dirty="0" smtClean="0">
                <a:ln w="3175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Центр «Супермаркет»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22130"/>
            <a:ext cx="3168352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427" y="1340768"/>
            <a:ext cx="3360373" cy="2520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15" y="3861048"/>
            <a:ext cx="3648405" cy="273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077072"/>
            <a:ext cx="3384376" cy="253828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6751662" cy="1191667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sz="3200" b="1" i="1" dirty="0" smtClean="0">
                <a:ln w="3175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«Банк»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221088"/>
            <a:ext cx="3375919" cy="2531939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181545"/>
            <a:ext cx="3024336" cy="22682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72816"/>
            <a:ext cx="3168352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3131840" cy="234888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6876256" cy="936104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7" y="1268760"/>
            <a:ext cx="3888431" cy="5184576"/>
          </a:xfrm>
        </p:spPr>
      </p:pic>
    </p:spTree>
    <p:extLst>
      <p:ext uri="{BB962C8B-B14F-4D97-AF65-F5344CB8AC3E}">
        <p14:creationId xmlns:p14="http://schemas.microsoft.com/office/powerpoint/2010/main" val="1880104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7886700" cy="3600400"/>
          </a:xfrm>
          <a:noFill/>
        </p:spPr>
        <p:txBody>
          <a:bodyPr/>
          <a:lstStyle/>
          <a:p>
            <a:pPr marL="0" indent="0" algn="ctr">
              <a:buNone/>
            </a:pPr>
            <a:r>
              <a:rPr lang="ru-RU" sz="6000" b="1" i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БЛАГОДАРЮ</a:t>
            </a:r>
          </a:p>
          <a:p>
            <a:pPr marL="0" indent="0" algn="ctr">
              <a:buNone/>
            </a:pPr>
            <a:r>
              <a:rPr lang="ru-RU" sz="6000" b="1" i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ЗА</a:t>
            </a:r>
          </a:p>
          <a:p>
            <a:pPr marL="0" indent="0" algn="ctr">
              <a:buNone/>
            </a:pPr>
            <a:r>
              <a:rPr lang="ru-RU" sz="6000" b="1" i="1" dirty="0" smtClean="0">
                <a:ln w="190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ВНИМАНИЕ!</a:t>
            </a:r>
          </a:p>
          <a:p>
            <a:endParaRPr lang="ru-RU" sz="6000" b="1" i="1" dirty="0" smtClean="0">
              <a:ln w="19050"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7128792" cy="4608512"/>
          </a:xfrm>
          <a:noFill/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ru-RU" i="1" dirty="0" smtClean="0"/>
              <a:t>  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Федеральный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государственный образовательный стандарт дошкольного образования ставит задачу формирования общей культуры личности детей, частью которой является и экономическая культура личности дошкольника, характеризующаяся наличием представлений об экономических категориях. </a:t>
            </a:r>
          </a:p>
        </p:txBody>
      </p:sp>
    </p:spTree>
    <p:extLst>
      <p:ext uri="{BB962C8B-B14F-4D97-AF65-F5344CB8AC3E}">
        <p14:creationId xmlns:p14="http://schemas.microsoft.com/office/powerpoint/2010/main" val="401511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7056784" cy="4351338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 smtClean="0"/>
              <a:t> 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Финансовое просвещение и воспитание детей дошкольного возраста – это новое направление в дошкольной педагогике, так как финансовая грамотность 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 является глобальной социальной проблемой, неотделимой от ребенка с самых ранних лет его жизни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44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692696"/>
            <a:ext cx="7560840" cy="1500187"/>
          </a:xfrm>
        </p:spPr>
        <p:txBody>
          <a:bodyPr/>
          <a:lstStyle/>
          <a:p>
            <a:pPr marL="228600" indent="-228600">
              <a:lnSpc>
                <a:spcPct val="10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</a:rPr>
              <a:t>В дошкольном возрасте под </a:t>
            </a:r>
            <a:r>
              <a:rPr lang="ru-RU" sz="2600" b="1" i="1" u="sng" dirty="0" smtClean="0">
                <a:solidFill>
                  <a:schemeClr val="accent1">
                    <a:lumMod val="50000"/>
                  </a:schemeClr>
                </a:solidFill>
              </a:rPr>
              <a:t>финансовой грамотностью</a:t>
            </a: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</a:rPr>
              <a:t>понимаются воспитание у ребенка бережливости, деловитости и рационального поведения в отношении простых обменных операций, здоровой ценностной оценки любых результатов труда, будь то товары или деньги, а также формирование у ребенка правильного представления о финансовом мире, которое сможет помочь ему стать самостоятельным и успешным человеком, принимающим грамотные, взвешенные решения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7560840" cy="4351338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i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</a:rPr>
              <a:t>Финансовая грамотность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 для дошкольников – это финансово-экономическое образование детей, направленное на заложение нравственных основ финансовой культуры и развитие нестандартного мышления в области финансов (включая творчество и воображение).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7"/>
            <a:ext cx="7039694" cy="864096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2800" b="1" i="1" dirty="0" smtClean="0">
                <a:ln w="3175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Предпосылки для формирования понятия финансовая грамотность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7776864" cy="4351338"/>
          </a:xfrm>
          <a:noFill/>
        </p:spPr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1.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 пяти-шести годам формируется произвольность поведения: на основе приобретенной ранее способности к осознанию собственных действий у ребенка возрастает способность к самоконтролю и волевой регуляции поведения, что является одной  из определяющих психологических предпосылок для приобщения дошкольника к такой сложной области человеческой деятельности как экономика.</a:t>
            </a:r>
            <a:endParaRPr lang="ru-RU" sz="20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sz="20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7560840" cy="4351338"/>
          </a:xfrm>
          <a:noFill/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 2. Другая предпосылка-это  активное освоение детьми пяти-шести лет мира социальных явлений, выработка ребенком собственного понимания и отношения к ним. Ребенок начинает осознавать суть понятий «выгодно — не выгодно», «выигрыш — проигрыш», эмоционально воспринимает ситуации «успеха и неуспеха».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7183710" cy="4351338"/>
          </a:xfrm>
          <a:noFill/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3. Третьей предпосылкой является становление и развитие способности к готовности ставить себя на место другого человека и видеть вещи с его позиции, учитывая не только свою, но и чужую точку зрения.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Сущность экономического воспитания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– это насыщение жизни дошкольников элементарными экономическими сведениями способствует развитию предпосылок формирования реального экономического мышления, что сделает этот процесс более осознанным.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la-detej03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</TotalTime>
  <Words>488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dla-detej03</vt:lpstr>
      <vt:lpstr>Формирование основ финансовой грамотности у детей старшего дошкольного возраста через сюжетно-ролевую игру.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Предпосылки для формирования понятия финансовая грамотность</vt:lpstr>
      <vt:lpstr>Презентация PowerPoint</vt:lpstr>
      <vt:lpstr>Презентация PowerPoint</vt:lpstr>
      <vt:lpstr>Презентация PowerPoint</vt:lpstr>
      <vt:lpstr>Цель: Создание  условий для формирования у детей дошкольного возраста основ финансовой грамотности, финансово грамотного поведения через сюжетно-ролевую игру .</vt:lpstr>
      <vt:lpstr>Презентация PowerPoint</vt:lpstr>
      <vt:lpstr>В чем особенность сюжетно-ролевой игры?</vt:lpstr>
      <vt:lpstr>Презентация PowerPoint</vt:lpstr>
      <vt:lpstr>Предметная игровая среда</vt:lpstr>
      <vt:lpstr>Центр «Супермаркет»</vt:lpstr>
      <vt:lpstr>«Банк»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Формированию основ финансовой грамотности у детей старшего дошкольного возраста через сюжетно-ролевую игру.</dc:title>
  <dc:creator>Мама</dc:creator>
  <cp:lastModifiedBy>Мама</cp:lastModifiedBy>
  <cp:revision>17</cp:revision>
  <dcterms:created xsi:type="dcterms:W3CDTF">2020-12-09T15:45:16Z</dcterms:created>
  <dcterms:modified xsi:type="dcterms:W3CDTF">2020-12-14T06:13:21Z</dcterms:modified>
</cp:coreProperties>
</file>