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6" r:id="rId2"/>
    <p:sldId id="259" r:id="rId3"/>
    <p:sldId id="260" r:id="rId4"/>
    <p:sldId id="263" r:id="rId5"/>
    <p:sldId id="265" r:id="rId6"/>
    <p:sldId id="266" r:id="rId7"/>
    <p:sldId id="268" r:id="rId8"/>
    <p:sldId id="270" r:id="rId9"/>
    <p:sldId id="272" r:id="rId10"/>
    <p:sldId id="274" r:id="rId11"/>
    <p:sldId id="276" r:id="rId12"/>
    <p:sldId id="278" r:id="rId13"/>
    <p:sldId id="279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6E4A9-141E-4EC4-9020-5DCE8B57C1A3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BBA81-34F5-4D28-9283-85FC6CC65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40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BBA81-34F5-4D28-9283-85FC6CC651B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8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67733" y="355464"/>
            <a:ext cx="662473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и молодежной политики Свердловской области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ГАПОУ СО «Ирбитский гуманитарный колледж»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44.02.01 Дошкольное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844824"/>
            <a:ext cx="7344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«Характеристики первого (второго, третьего, четвертого) поколения ЭВМ»</a:t>
            </a:r>
          </a:p>
        </p:txBody>
      </p:sp>
      <p:pic>
        <p:nvPicPr>
          <p:cNvPr id="4" name="Рисунок 3"/>
          <p:cNvPicPr preferRelativeResize="0"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04" t="8386" r="9646" b="12581"/>
          <a:stretch/>
        </p:blipFill>
        <p:spPr>
          <a:xfrm>
            <a:off x="3276422" y="4461970"/>
            <a:ext cx="3311236" cy="206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123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356992"/>
            <a:ext cx="4875858" cy="336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201170"/>
            <a:ext cx="69141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ЭВМ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третьего поколения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877" y="991074"/>
            <a:ext cx="3810000" cy="254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07763" y="1556792"/>
            <a:ext cx="263084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/>
              <a:t>IBM System/360 Model 20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3593153"/>
            <a:ext cx="2859634" cy="31700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 ЭВМ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(Единая система электронных вычислительных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машин)—советская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серия компьютеров. Аналоги серий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/360 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/370 фирмы IBM, выпускавшихся в США c 1964 года.</a:t>
            </a:r>
          </a:p>
        </p:txBody>
      </p:sp>
    </p:spTree>
    <p:extLst>
      <p:ext uri="{BB962C8B-B14F-4D97-AF65-F5344CB8AC3E}">
        <p14:creationId xmlns:p14="http://schemas.microsoft.com/office/powerpoint/2010/main" val="403610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15916" y="5157192"/>
            <a:ext cx="4932548" cy="165639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404664"/>
            <a:ext cx="4968552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ЧЕТВЕРТОЕ ПОКОЛЕНИЕ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(1980- настоящее время).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96190" y="522588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переход от обычных интегральных схем к большим интегральным схемам и сверхбольшим (БИС и СБИС).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02873" y="1636399"/>
            <a:ext cx="5555672" cy="348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623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88640"/>
            <a:ext cx="6012160" cy="30469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Отличительная черта четвертого поколения - наличие в одной машине нескольких (обычно 2-6, иногда до нескольких сотен и даже тысяч) центральных, главных устройств обработки информации - процессоров, которые могут дублировать друг друга или независимым образом выполнять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вычисления.</a:t>
            </a:r>
            <a:endParaRPr lang="ru-RU" sz="24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184" y="3807662"/>
            <a:ext cx="7344816" cy="305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2930499"/>
            <a:ext cx="3204864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1971 году фирмой </a:t>
            </a:r>
            <a:r>
              <a:rPr lang="en-US" dirty="0" smtClean="0"/>
              <a:t>Intel </a:t>
            </a:r>
            <a:r>
              <a:rPr lang="ru-RU" dirty="0" smtClean="0"/>
              <a:t>(США) создан первый микропроцессор – программируемое логическое  устройство, изготовленное по технологии СБИС.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4149080"/>
            <a:ext cx="6336704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Другая важная особенность - появление мощных средств, обеспечивающих работу компьютерных сетей. Это позволило впоследствии создавать и развивать на их основе </a:t>
            </a:r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глобальные, всемирные компьютерные сети.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55592"/>
            <a:ext cx="5904656" cy="3879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791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88640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ЭВМ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четвертого </a:t>
            </a:r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802" y="1052736"/>
            <a:ext cx="3473513" cy="3399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63907" y="4452159"/>
            <a:ext cx="171130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ЕС-1035 в ГДР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652114"/>
            <a:ext cx="2609850" cy="1800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21453" y="3452339"/>
            <a:ext cx="1864165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Электроника 85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77072"/>
            <a:ext cx="3573177" cy="258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86403" y="6021288"/>
            <a:ext cx="1037725" cy="40011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/>
              <a:t>IBM PC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3540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5616" y="261788"/>
            <a:ext cx="5040560" cy="295232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83668" y="399124"/>
            <a:ext cx="41044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ПЕРВОМУ ПОКОЛЕНИЮ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1948-   1958) относят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машины, построенные на электронных лампах накаливания 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3310879"/>
            <a:ext cx="4798690" cy="34291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88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430578"/>
            <a:ext cx="4968552" cy="3224591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1259632" y="116632"/>
            <a:ext cx="7632848" cy="32403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03648" y="260648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машины стоили очень дорого, занимали огромные площади, были не совсем надежны в работе, имели маленькую скорость обработки информации и могли хранить очень мало данных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машина имеет свой язык, нет ОС.</a:t>
            </a:r>
          </a:p>
        </p:txBody>
      </p:sp>
    </p:spTree>
    <p:extLst>
      <p:ext uri="{BB962C8B-B14F-4D97-AF65-F5344CB8AC3E}">
        <p14:creationId xmlns:p14="http://schemas.microsoft.com/office/powerpoint/2010/main" val="1587807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004655"/>
            <a:ext cx="2267744" cy="302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96752"/>
            <a:ext cx="238125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94012" y="3085072"/>
            <a:ext cx="13496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UNIVAC I</a:t>
            </a:r>
            <a:r>
              <a:rPr lang="en-US" dirty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4044728"/>
            <a:ext cx="28575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Электронная машина обработки данных IBM 701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708320"/>
            <a:ext cx="2724513" cy="23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64618" y="2308909"/>
            <a:ext cx="1507144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ЭВМ БЭСМ-1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5860" y="4506393"/>
            <a:ext cx="2945904" cy="2264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21904" y="6246604"/>
            <a:ext cx="162999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ЭВМ М-20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260648"/>
            <a:ext cx="67668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ЭВМ первого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</a:t>
            </a:r>
          </a:p>
        </p:txBody>
      </p:sp>
    </p:spTree>
    <p:extLst>
      <p:ext uri="{BB962C8B-B14F-4D97-AF65-F5344CB8AC3E}">
        <p14:creationId xmlns:p14="http://schemas.microsoft.com/office/powerpoint/2010/main" val="203910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0706" y="3363672"/>
            <a:ext cx="4771036" cy="32971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87624" y="620688"/>
            <a:ext cx="4536504" cy="28083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75656" y="686016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ru-RU" sz="28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ВТОРОМУ ПОКОЛЕНИЮ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(1955-1965) относят машины, построенные на транзисторных элементах.</a:t>
            </a:r>
          </a:p>
        </p:txBody>
      </p:sp>
    </p:spTree>
    <p:extLst>
      <p:ext uri="{BB962C8B-B14F-4D97-AF65-F5344CB8AC3E}">
        <p14:creationId xmlns:p14="http://schemas.microsoft.com/office/powerpoint/2010/main" val="2531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 rot="20114145">
            <a:off x="995202" y="261580"/>
            <a:ext cx="3358782" cy="291291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55976" y="260648"/>
            <a:ext cx="4230216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начительно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уменьшились стоимость и габариты, выросли надежность, скорость работы и объем хранимой информации.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458" y="3284984"/>
            <a:ext cx="5480206" cy="3364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 rot="20127154">
            <a:off x="1312186" y="714485"/>
            <a:ext cx="29774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Появились первые ОС, первые языки программирования: </a:t>
            </a:r>
            <a:r>
              <a:rPr lang="ru-RU" sz="2400" b="1" dirty="0" err="1">
                <a:solidFill>
                  <a:srgbClr val="002060"/>
                </a:solidFill>
              </a:rPr>
              <a:t>Фортон</a:t>
            </a:r>
            <a:r>
              <a:rPr lang="ru-RU" sz="2400" b="1" dirty="0">
                <a:solidFill>
                  <a:srgbClr val="002060"/>
                </a:solidFill>
              </a:rPr>
              <a:t> (1957), </a:t>
            </a:r>
            <a:r>
              <a:rPr lang="ru-RU" sz="2400" b="1" dirty="0" err="1">
                <a:solidFill>
                  <a:srgbClr val="002060"/>
                </a:solidFill>
              </a:rPr>
              <a:t>Алгон</a:t>
            </a:r>
            <a:r>
              <a:rPr lang="ru-RU" sz="2400" b="1" dirty="0">
                <a:solidFill>
                  <a:srgbClr val="002060"/>
                </a:solidFill>
              </a:rPr>
              <a:t> (1959). </a:t>
            </a:r>
          </a:p>
        </p:txBody>
      </p:sp>
    </p:spTree>
    <p:extLst>
      <p:ext uri="{BB962C8B-B14F-4D97-AF65-F5344CB8AC3E}">
        <p14:creationId xmlns:p14="http://schemas.microsoft.com/office/powerpoint/2010/main" val="16041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4570" y="1249931"/>
            <a:ext cx="3668080" cy="2758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8610" y="3837689"/>
            <a:ext cx="3430373" cy="2690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404664"/>
            <a:ext cx="6741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ЭВМ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второго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340768"/>
            <a:ext cx="2561593" cy="38423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68983" y="5199383"/>
            <a:ext cx="2592002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/>
              <a:t>Электронный калькулятор </a:t>
            </a:r>
            <a:r>
              <a:rPr lang="en-US" b="1" dirty="0"/>
              <a:t>IBM 604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72650" y="1772816"/>
            <a:ext cx="114646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dirty="0"/>
              <a:t>IBM-608.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48733" y="5997026"/>
            <a:ext cx="1340177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IBM</a:t>
            </a:r>
            <a:r>
              <a:rPr lang="ru-RU" b="1" dirty="0" smtClean="0"/>
              <a:t> -</a:t>
            </a:r>
            <a:r>
              <a:rPr lang="en-US" b="1" dirty="0" smtClean="0"/>
              <a:t> </a:t>
            </a:r>
            <a:r>
              <a:rPr lang="en-US" b="1" dirty="0"/>
              <a:t>702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3762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1" y="2423012"/>
            <a:ext cx="6409719" cy="4157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548680"/>
            <a:ext cx="4572000" cy="20621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Машины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ТРЕТЬЕГО ПОКОЛЕНИЯ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(1965-1980) выполнены на интегральных схемах.</a:t>
            </a:r>
          </a:p>
        </p:txBody>
      </p:sp>
    </p:spTree>
    <p:extLst>
      <p:ext uri="{BB962C8B-B14F-4D97-AF65-F5344CB8AC3E}">
        <p14:creationId xmlns:p14="http://schemas.microsoft.com/office/powerpoint/2010/main" val="40759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984776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Носителями исходной информации все еще являются перфокарты и перфоленты, хотя уже значительный объем информации сосредотачивается на магнитных носителях - дисках и лентах.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5108968" cy="3410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94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457</TotalTime>
  <Words>362</Words>
  <Application>Microsoft Office PowerPoint</Application>
  <PresentationFormat>Экран (4:3)</PresentationFormat>
  <Paragraphs>35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44</cp:revision>
  <dcterms:created xsi:type="dcterms:W3CDTF">2020-12-13T03:57:22Z</dcterms:created>
  <dcterms:modified xsi:type="dcterms:W3CDTF">2021-04-08T05:02:39Z</dcterms:modified>
</cp:coreProperties>
</file>