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6" r:id="rId4"/>
    <p:sldId id="257" r:id="rId5"/>
    <p:sldId id="258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29E8F-EE41-4B2F-BC00-BFE4C45A36A4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EA81B-6F10-4DEE-AED7-D8DEE9A7A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poznavatelnye-igry/volshebnoe-koleso-zhivotny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hyperlink" Target="https://www.igraemsa.ru/igry-dlja-detej/poznavatelnye-igry/volshebnoe-koleso-frukty-i-ovosh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igry-na-vnimanie-i-pamjat/odinakovye-predmety-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https://www.igraemsa.ru/igry-dlja-detej/igry-na-vnimanie-i-pamjat/poisk-predmetov/najdi-predmety-sobirajas-v-shkolu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igry-na-logiku-i-myshlenie/logicheskaja-cepochka-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igraemsa.ru/igry-dlja-detej/igry-na-logiku-i-myshlenie/protivopolozhnosti-igra-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matematicheskie-igry/igra-slozheni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s://www.igraemsa.ru/igry-dlja-detej/matematicheskie-igry/poschitaj-ugl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azbuka/igra-alfavi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s://www.igraemsa.ru/igry-dlja-detej/azbuka/veselyj-parovozik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pazly/pazl-kotik-kosmonav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zagadki-rebusy-sharady/zagadki-o-lesnyh-zverjah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www.igraemsa.ru/igry-dlja-detej/zagadki-rebusy-sharady/zagadki-pro-shkolu-s-otvetam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127fe5a913ce5093d4687fadc3f49b1e0175fb97b7ab035bdb78294f209d3f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1430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МДОУ «Детский сад «Дружба» р.п. Дергачи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285992"/>
            <a:ext cx="8229600" cy="384017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«Обучающие </a:t>
            </a:r>
            <a:r>
              <a:rPr lang="ru-RU" sz="3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игры для детей дошкольного возраста</a:t>
            </a:r>
            <a:r>
              <a:rPr lang="ru-RU" sz="3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: педагог- психолог : 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Мурушкина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Н.Б.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1\Desktop\127fe5a913ce5093d4687fadc3f49b1e0175fb97b7ab035bdb78294f209d3f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572613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</a:t>
            </a:r>
            <a:r>
              <a:rPr lang="ru-RU" sz="1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</a:t>
            </a: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игр:</a:t>
            </a:r>
            <a:b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Предъявление информации на экране компьютера в игровой форме вызывает у детей интерес к деятельности с ним.</a:t>
            </a:r>
            <a:b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Компьютер несёт образный тип информации, понятный дошкольникам, которые пока не умеют читать и писать. Движения, звук, мультипликация надолго привлекают внимание ребёнка.</a:t>
            </a:r>
            <a:b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Компьютер позволяет моделировать такие жизненные ситуации, которые нельзя увидеть в повседневной жизни (полёт ракеты или спутника и другие неожиданности, и необычные эффекты).</a:t>
            </a:r>
            <a:br>
              <a:rPr lang="ru-RU" sz="1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127fe5a913ce5093d4687fadc3f49b1e0175fb97b7ab035bdb78294f209d3f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28596" y="3071810"/>
            <a:ext cx="7786717" cy="142876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Волшебное колесо "Животные»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https://www.igraemsa.ru/igry-dlja-detej/poznavatelnye-igry/volshebnoe-koleso-zhivotnye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142852"/>
            <a:ext cx="7729566" cy="85725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7030A0"/>
                </a:solidFill>
              </a:rPr>
              <a:t>                               </a:t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/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/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3100" b="1" dirty="0" smtClean="0">
                <a:solidFill>
                  <a:srgbClr val="7030A0"/>
                </a:solidFill>
              </a:rPr>
              <a:t/>
            </a:r>
            <a:br>
              <a:rPr lang="ru-RU" sz="3100" b="1" dirty="0" smtClean="0">
                <a:solidFill>
                  <a:srgbClr val="7030A0"/>
                </a:solidFill>
              </a:rPr>
            </a:b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3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Познавательные игры                                                                  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Волшебное колесо "Фрукты и овощи»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https://www.igraemsa.ru/igry-dlja-detej/poznavatelnye-igry/volshebnoe-koleso-frukty-i-ovoshi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volshebnoe-koleso-frukty-i-ovoshi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1714488"/>
            <a:ext cx="2357454" cy="1768091"/>
          </a:xfrm>
          <a:prstGeom prst="rect">
            <a:avLst/>
          </a:prstGeom>
          <a:noFill/>
        </p:spPr>
      </p:pic>
      <p:pic>
        <p:nvPicPr>
          <p:cNvPr id="2051" name="Picture 3" descr="C:\Users\1\Desktop\volshebnoe-koleso-zhivotny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4429132"/>
            <a:ext cx="2428892" cy="1821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Desktop\127fe5a913ce5093d4687fadc3f49b1e0175fb97b7ab035bdb78294f209d3f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на внимание и память</a:t>
            </a:r>
            <a:endParaRPr lang="ru-RU" sz="27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"Найди одинаковые предметы" Игра 4</a:t>
            </a: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https://www.igraemsa.ru/igry-dlja-detej/igry-na-vnimanie-i-pamjat/odinakovye-predmety-4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</a:t>
            </a:r>
          </a:p>
          <a:p>
            <a:pPr>
              <a:buNone/>
            </a:pP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Найди 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картинке "Собираясь в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школу»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https://www.igraemsa.ru/igry-dlja-detej/igry-na-vnimanie-i-pamjat/poisk-predmetov/najdi-predmety-sobirajas-v-shkolu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najdi-odinakovye-predmety-igra-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2214554"/>
            <a:ext cx="2214578" cy="1660934"/>
          </a:xfrm>
          <a:prstGeom prst="rect">
            <a:avLst/>
          </a:prstGeom>
          <a:noFill/>
        </p:spPr>
      </p:pic>
      <p:pic>
        <p:nvPicPr>
          <p:cNvPr id="3075" name="Picture 3" descr="C:\Users\1\Desktop\sobirajas-v-shkolu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4572008"/>
            <a:ext cx="2190752" cy="1643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127fe5a913ce5093d4687fadc3f49b1e0175fb97b7ab035bdb78294f209d3f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на логику и мышление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"Логическая цепочка" Игра 3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https://www.igraemsa.ru/igry-dlja-detej/igry-na-logiku-i-myshlenie/logicheskaja-cepochka-3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"Противоположности" Игра 2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https://www.igraemsa.ru/igry-dlja-detej/igry-na-logiku-i-myshlenie/protivopolozhnosti-igra-2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logicheskaja-cepochka-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2285992"/>
            <a:ext cx="2286016" cy="1714513"/>
          </a:xfrm>
          <a:prstGeom prst="rect">
            <a:avLst/>
          </a:prstGeom>
          <a:noFill/>
        </p:spPr>
      </p:pic>
      <p:pic>
        <p:nvPicPr>
          <p:cNvPr id="4099" name="Picture 3" descr="C:\Users\1\Desktop\protivopolozhnosti-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4572008"/>
            <a:ext cx="2286016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27fe5a913ce5093d4687fadc3f49b1e0175fb97b7ab035bdb78294f209d3f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0090"/>
            <a:ext cx="9144000" cy="73580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Математические игры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"Сложение"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https://www.igraemsa.ru/igry-dlja-detej/matematicheskie-igry/igra-slozhenie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Посчитай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углы"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https://www.igraemsa.ru/igry-dlja-detej/matematicheskie-igry/poschitaj-ugly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Desktop\igra-slozheni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2214554"/>
            <a:ext cx="2214578" cy="1660934"/>
          </a:xfrm>
          <a:prstGeom prst="rect">
            <a:avLst/>
          </a:prstGeom>
          <a:noFill/>
        </p:spPr>
      </p:pic>
      <p:pic>
        <p:nvPicPr>
          <p:cNvPr id="5123" name="Picture 3" descr="C:\Users\1\Desktop\poschitaj-ugl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4429132"/>
            <a:ext cx="2190752" cy="1643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127fe5a913ce5093d4687fadc3f49b1e0175fb97b7ab035bdb78294f209d3f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Азбука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"Алфавит"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https://www.igraemsa.ru/igry-dlja-detej/azbuka/igra-alfavit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Весёлый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паровозик»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https://www.igraemsa.ru/igry-dlja-detej/azbuka/veselyj-parovozik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6146" name="Picture 2" descr="C:\Users\1\Desktop\veselyj-parovozik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4429132"/>
            <a:ext cx="2143140" cy="1607355"/>
          </a:xfrm>
          <a:prstGeom prst="rect">
            <a:avLst/>
          </a:prstGeom>
          <a:noFill/>
        </p:spPr>
      </p:pic>
      <p:pic>
        <p:nvPicPr>
          <p:cNvPr id="6147" name="Picture 3" descr="C:\Users\1\Desktop\igra-alfavi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2214554"/>
            <a:ext cx="2143140" cy="1607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127fe5a913ce5093d4687fadc3f49b1e0175fb97b7ab035bdb78294f209d3f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Пазл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"Котик-космонавт«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https://www.igraemsa.ru/igry-dlja-detej/pazly/pazl-kotik-kosmonavt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1026" name="Picture 2" descr="C:\Users\1\Desktop\pazl-kotik-kosmonav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3071810"/>
            <a:ext cx="3738589" cy="28039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127fe5a913ce5093d4687fadc3f49b1e0175fb97b7ab035bdb78294f209d3f2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«Лесные жители»                                                                                                                                           </a:t>
            </a:r>
            <a:r>
              <a:rPr lang="en-US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https://www.igraemsa.ru/igry-dlja-detej/zagadki-rebusy-sharady/zagadki-o-lesnyh-zverjah</a:t>
            </a:r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«Загадки про школу»</a:t>
            </a:r>
          </a:p>
          <a:p>
            <a:r>
              <a:rPr lang="en-US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https://www.igraemsa.ru/igry-dlja-detej/zagadki-rebusy-sharady/zagadki-pro-shkolu-s-otvetami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1\Desktop\загруженное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2143116"/>
            <a:ext cx="2357454" cy="1718977"/>
          </a:xfrm>
          <a:prstGeom prst="rect">
            <a:avLst/>
          </a:prstGeom>
          <a:noFill/>
        </p:spPr>
      </p:pic>
      <p:pic>
        <p:nvPicPr>
          <p:cNvPr id="7171" name="Picture 3" descr="C:\Users\1\Desktop\загруженное (1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4429132"/>
            <a:ext cx="2500298" cy="1823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137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МДОУ «Детский сад «Дружба» р.п. Дергачи</vt:lpstr>
      <vt:lpstr>Преимущества онлайн игр: 1. Предъявление информации на экране компьютера в игровой форме вызывает у детей интерес к деятельности с ним. 2. Компьютер несёт образный тип информации, понятный дошкольникам, которые пока не умеют читать и писать. Движения, звук, мультипликация надолго привлекают внимание ребёнка. 3. Компьютер позволяет моделировать такие жизненные ситуации, которые нельзя увидеть в повседневной жизни (полёт ракеты или спутника и другие неожиданности, и необычные эффекты). </vt:lpstr>
      <vt:lpstr>                                                                   Познавательные игры                                                                  Волшебное колесо "Фрукты и овощи»                                                                                https://www.igraemsa.ru/igry-dlja-detej/poznavatelnye-igry/volshebnoe-koleso-frukty-i-ovoshi     </vt:lpstr>
      <vt:lpstr>  Игры на внимание и память</vt:lpstr>
      <vt:lpstr>Игры на логику и мышление</vt:lpstr>
      <vt:lpstr>Математические игры</vt:lpstr>
      <vt:lpstr>Азбука</vt:lpstr>
      <vt:lpstr>Пазлы</vt:lpstr>
      <vt:lpstr>Загадки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Познавательные игры                  Волшебное колесо "Фрукты и овощи«                                             Волшебное колесо "Животные"</dc:title>
  <dc:creator>1</dc:creator>
  <cp:lastModifiedBy>1</cp:lastModifiedBy>
  <cp:revision>12</cp:revision>
  <dcterms:created xsi:type="dcterms:W3CDTF">2021-04-07T16:37:28Z</dcterms:created>
  <dcterms:modified xsi:type="dcterms:W3CDTF">2021-04-08T16:34:36Z</dcterms:modified>
</cp:coreProperties>
</file>