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17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852EB-D93F-4986-91C8-AA461F7966F4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DAF87-A3E7-4EA1-81AA-17BDA43B20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852EB-D93F-4986-91C8-AA461F7966F4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DAF87-A3E7-4EA1-81AA-17BDA43B20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852EB-D93F-4986-91C8-AA461F7966F4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DAF87-A3E7-4EA1-81AA-17BDA43B20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852EB-D93F-4986-91C8-AA461F7966F4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DAF87-A3E7-4EA1-81AA-17BDA43B20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852EB-D93F-4986-91C8-AA461F7966F4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DAF87-A3E7-4EA1-81AA-17BDA43B20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852EB-D93F-4986-91C8-AA461F7966F4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DAF87-A3E7-4EA1-81AA-17BDA43B20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852EB-D93F-4986-91C8-AA461F7966F4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DAF87-A3E7-4EA1-81AA-17BDA43B20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852EB-D93F-4986-91C8-AA461F7966F4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DAF87-A3E7-4EA1-81AA-17BDA43B20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852EB-D93F-4986-91C8-AA461F7966F4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DAF87-A3E7-4EA1-81AA-17BDA43B20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852EB-D93F-4986-91C8-AA461F7966F4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DAF87-A3E7-4EA1-81AA-17BDA43B20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852EB-D93F-4986-91C8-AA461F7966F4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D6DAF87-A3E7-4EA1-81AA-17BDA43B20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E852EB-D93F-4986-91C8-AA461F7966F4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D6DAF87-A3E7-4EA1-81AA-17BDA43B20C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8263" t="16734" r="36908" b="31095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3140968"/>
            <a:ext cx="5256584" cy="1152128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Воспитатель: Смирнова Диана Николаевна.</a:t>
            </a:r>
          </a:p>
          <a:p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ГБДОУ детский </a:t>
            </a:r>
            <a:r>
              <a:rPr lang="ru-RU" sz="1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сад № 126 комбинированного вида Выборгского </a:t>
            </a: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района </a:t>
            </a:r>
            <a:r>
              <a:rPr lang="ru-RU" sz="1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Санкт-Петербурга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7851648" cy="236368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Современные писатели для детей старшего дошкольного возраста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cs01.services.mya5.ru/DwABAIQAzQPoAc0DAv_D-w8/ITQnZ_9RjLJT_PWZc3Jh-w/sv/image/f7/77/bb/783728/85/%D1%80%D0%B0%D0%BC.jpg?158446249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482952" cy="106771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Булыгинский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Сергей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Дмитриевич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proza.ru/photos/gozanog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1484784"/>
            <a:ext cx="5832646" cy="3888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65033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«Мишка с разными глазами»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181208"/>
          </a:xfrm>
        </p:spPr>
        <p:txBody>
          <a:bodyPr>
            <a:normAutofit fontScale="55000" lnSpcReduction="20000"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Взрослые редко умеют говорить с детьми о серьёзных вещах на понятном им языке.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 любви и ненависти, дружбе и предательстве, богатстве и бедности, жестокости и милосердии, мести и прощении.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А этот таинственный, неизвестно откуда взявшийся мишка с разными глазами и наполовину оторванной лапой – умеет. Пусть даже только во сне.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Он не подскажет, как поступить, а научит думать своей головой, поможет взглянуть на себя со стороны – и стать лучше.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«Мишка с разными глазами» заставит задуматься не только детей, но и их родителей.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Вова – обычный мальчик, который встречается в детском саду с трудными ситуациями морального выбора. Мишка помогает ему увидеть изъяны в собственном поведении, но принятие решения остаётся всегда за хозяином загадочной игрушки.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476672"/>
            <a:ext cx="3682752" cy="722344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«Сказки Бабы –Яги»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Очень беспокоит Бабу Ягу, что дети совсем перестали верить в сказку. Ведь она существует только до тех пор, пока в неё хоть кто-то верит – и она находится на грани исчезновения!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Вот и переселилась Баба Яга в город, чтобы веру в сказку возродить и укрепить. На радость ученикам устроилась в школу уборщицей.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Она ведь такая мастерица сказки рассказывать – волей-неволей увлечёшься и поверишь. И в сказку может отправить, кому очень нужно. Садись в ступу и лети, а уж приключений на свою голову ты там всегда найдёшь, на то она и сказка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 l="30000" t="27668" r="47777" b="24902"/>
          <a:stretch>
            <a:fillRect/>
          </a:stretch>
        </p:blipFill>
        <p:spPr bwMode="auto">
          <a:xfrm>
            <a:off x="7308304" y="188640"/>
            <a:ext cx="1440160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764704"/>
            <a:ext cx="4402832" cy="65033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«Снежные сказки»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Снеговик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это не Дед Мороз, у него нет мешка с подарками. Петь и танцевать, как Снегурочка, он не умеет.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Но если его слепили добрые руки, то и сердце у него доброе. А у кого доброе сердце, тот всегда несёт в мир тепло, даже если сам слеплен из холодного снега.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И лучшая для него награда – сделать кого-нибудь хоть немного счастливее.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l="73334" t="27668" r="4444" b="22926"/>
          <a:stretch>
            <a:fillRect/>
          </a:stretch>
        </p:blipFill>
        <p:spPr bwMode="auto">
          <a:xfrm>
            <a:off x="7452320" y="332656"/>
            <a:ext cx="144016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«Загадки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картинкам»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6203032" cy="438912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Сборник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стихов-загадок, трудных и не очень, с неожиданными ответами.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Разгадывайте шуточные и весёлые задачки, но не надейтесь, что картинки вам помогут - они только запутают вас!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Если станет совсем тяжело, не отчаивайтесь – ответы вы найдёте, перевернув страницу.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74120" t="32452" r="4543" b="16636"/>
          <a:stretch>
            <a:fillRect/>
          </a:stretch>
        </p:blipFill>
        <p:spPr bwMode="auto">
          <a:xfrm>
            <a:off x="6588224" y="2204864"/>
            <a:ext cx="2329009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5915000" cy="43431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«Волшебный сундук»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6779096" cy="438912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Волшебный сундук» – это 14 стихотворных загадок, объединённых общим мотивом и ключом к решению.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Догадайтесь, во что превращаются предметы, попадающие в волшебный сундук! Для этого придётся разобраться, что такое анаграммы и как они устроены.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Ответы для проверки вы найдёте на обороте каждой страницы.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52683" t="34043" r="26743" b="19818"/>
          <a:stretch>
            <a:fillRect/>
          </a:stretch>
        </p:blipFill>
        <p:spPr bwMode="auto">
          <a:xfrm>
            <a:off x="6948264" y="1988840"/>
            <a:ext cx="165618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54</TotalTime>
  <Words>493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Calibri</vt:lpstr>
      <vt:lpstr>Constantia</vt:lpstr>
      <vt:lpstr>Times New Roman</vt:lpstr>
      <vt:lpstr>Wingdings 2</vt:lpstr>
      <vt:lpstr>Поток</vt:lpstr>
      <vt:lpstr>Современные писатели для детей старшего дошкольного возраста</vt:lpstr>
      <vt:lpstr>    Булыгинский Сергей Дмитриевич </vt:lpstr>
      <vt:lpstr>«Мишка с разными глазами»</vt:lpstr>
      <vt:lpstr>«Сказки Бабы –Яги»</vt:lpstr>
      <vt:lpstr>«Снежные сказки»</vt:lpstr>
      <vt:lpstr>«Загадки с картинкам»</vt:lpstr>
      <vt:lpstr>«Волшебный сундук»</vt:lpstr>
    </vt:vector>
  </TitlesOfParts>
  <Company>RePack by SPecialiST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ИНФОРМАЦИЯ ДЛЯ РОДИТЕЛЕЙ СОВРЕМЕННЫЕ ПИСАТЕЛИ ДЕТЯМ для детей старшего  дошкольного возраста</dc:title>
  <dc:creator>Пользователь</dc:creator>
  <cp:lastModifiedBy>Ivan Smirnov</cp:lastModifiedBy>
  <cp:revision>9</cp:revision>
  <dcterms:created xsi:type="dcterms:W3CDTF">2021-04-06T13:08:45Z</dcterms:created>
  <dcterms:modified xsi:type="dcterms:W3CDTF">2021-04-08T06:50:57Z</dcterms:modified>
</cp:coreProperties>
</file>