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EB883-B5C1-43B1-841B-D415F7E6F1C8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158FEE-C448-4B34-8FC6-3881D5A01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59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89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7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0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8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02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5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72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6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45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01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9C4D-7F7E-4747-B5A0-4139BD288604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D0CF6-8FFF-4A4C-81E2-61721894BC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7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gif"/><Relationship Id="rId7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2.wdp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microsoft.com/office/2007/relationships/hdphoto" Target="../media/hdphoto4.wdp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12" Type="http://schemas.microsoft.com/office/2007/relationships/hdphoto" Target="../media/hdphoto8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openxmlformats.org/officeDocument/2006/relationships/image" Target="../media/image26.jpeg"/><Relationship Id="rId5" Type="http://schemas.openxmlformats.org/officeDocument/2006/relationships/image" Target="../media/image22.jpeg"/><Relationship Id="rId10" Type="http://schemas.openxmlformats.org/officeDocument/2006/relationships/image" Target="../media/image25.jpeg"/><Relationship Id="rId4" Type="http://schemas.microsoft.com/office/2007/relationships/hdphoto" Target="../media/hdphoto5.wdp"/><Relationship Id="rId9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18" y="188944"/>
            <a:ext cx="2728187" cy="280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1760" y="4201264"/>
            <a:ext cx="5112328" cy="25359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6056" y="188936"/>
            <a:ext cx="3866779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0735" y="188640"/>
            <a:ext cx="18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   Ж    П     Р    О</a:t>
            </a:r>
          </a:p>
          <a:p>
            <a:r>
              <a:rPr lang="ru-RU" dirty="0" smtClean="0"/>
              <a:t>4     3     1     5    2   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60735" y="836712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00735" y="836712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20735" y="836712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80735" y="836712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40735" y="836712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344" y="2887572"/>
            <a:ext cx="8305119" cy="13136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1449961"/>
            <a:ext cx="1130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    Ы    Д</a:t>
            </a:r>
          </a:p>
          <a:p>
            <a:r>
              <a:rPr lang="ru-RU" dirty="0" smtClean="0"/>
              <a:t>3      2     1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51699" y="2060848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05091" y="2060848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139952" y="2060848"/>
            <a:ext cx="360000" cy="360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82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3" y="188640"/>
            <a:ext cx="4226479" cy="27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78" t="51717" r="13732" b="10303"/>
          <a:stretch/>
        </p:blipFill>
        <p:spPr>
          <a:xfrm>
            <a:off x="4716016" y="283986"/>
            <a:ext cx="4069449" cy="26046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2" y="2961136"/>
            <a:ext cx="6189192" cy="1692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11305" y="4870030"/>
            <a:ext cx="253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   Р   П   Н   Е   О   А   Ы</a:t>
            </a:r>
          </a:p>
          <a:p>
            <a:r>
              <a:rPr lang="ru-RU" dirty="0" smtClean="0"/>
              <a:t>3    5    1    6   8   2   4   7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76312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355976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43976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20040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94266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96040" y="5733256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8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04" y="116632"/>
            <a:ext cx="2880000" cy="2520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8640"/>
            <a:ext cx="3394288" cy="273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0" b="3031"/>
          <a:stretch/>
        </p:blipFill>
        <p:spPr>
          <a:xfrm>
            <a:off x="6184325" y="2997360"/>
            <a:ext cx="2780163" cy="367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7" t="22000" r="5152" b="19333"/>
          <a:stretch/>
        </p:blipFill>
        <p:spPr>
          <a:xfrm>
            <a:off x="1043608" y="4005064"/>
            <a:ext cx="4352726" cy="277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37" y="2636912"/>
            <a:ext cx="5544599" cy="129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33265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  Г   Ь   О   Н</a:t>
            </a:r>
          </a:p>
          <a:p>
            <a:r>
              <a:rPr lang="ru-RU" dirty="0" smtClean="0"/>
              <a:t>3   2    5   1    4  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920" y="98072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51952" y="98072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39984" y="98072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28016" y="98072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16048" y="98072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729594" y="1449961"/>
            <a:ext cx="91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  Ы  Д</a:t>
            </a:r>
          </a:p>
          <a:p>
            <a:r>
              <a:rPr lang="ru-RU" dirty="0" smtClean="0"/>
              <a:t>3   2    1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79944" y="2084947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67976" y="2084947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6008" y="2084947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409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2159" y="224952"/>
            <a:ext cx="2998925" cy="30596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05" y="44624"/>
            <a:ext cx="2808311" cy="32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2" t="3280" b="26262"/>
          <a:stretch/>
        </p:blipFill>
        <p:spPr>
          <a:xfrm>
            <a:off x="6084488" y="3552744"/>
            <a:ext cx="2880000" cy="2972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2" t="7831" r="9577" b="3039"/>
          <a:stretch/>
        </p:blipFill>
        <p:spPr>
          <a:xfrm>
            <a:off x="2987824" y="224952"/>
            <a:ext cx="2935801" cy="22969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3808" y="2559562"/>
            <a:ext cx="3158837" cy="1019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4377888"/>
            <a:ext cx="5330052" cy="21474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3286931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   Р   П   Н   Е   О   А   Ы</a:t>
            </a:r>
          </a:p>
          <a:p>
            <a:r>
              <a:rPr lang="ru-RU" dirty="0" smtClean="0"/>
              <a:t>3    5    1    6   8   2   4   7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84" y="386104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7616" y="3861080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386104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403616" y="3861080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91616" y="386104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86104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72423" y="3861080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62367" y="3861048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8927" y="3610096"/>
            <a:ext cx="2508598" cy="684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51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5367" y="189000"/>
            <a:ext cx="2569121" cy="324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93" t="1718" r="6981"/>
          <a:stretch/>
        </p:blipFill>
        <p:spPr>
          <a:xfrm>
            <a:off x="251521" y="189000"/>
            <a:ext cx="2450116" cy="32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74" t="6465" r="3688" b="2627"/>
          <a:stretch/>
        </p:blipFill>
        <p:spPr>
          <a:xfrm>
            <a:off x="6395366" y="3449604"/>
            <a:ext cx="2597988" cy="32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71800" y="116632"/>
            <a:ext cx="3622147" cy="23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359"/>
          <a:stretch/>
        </p:blipFill>
        <p:spPr>
          <a:xfrm>
            <a:off x="3995936" y="4617360"/>
            <a:ext cx="2059991" cy="205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730" y="3449604"/>
            <a:ext cx="6269637" cy="117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030" t="12525" r="12353" b="53536"/>
          <a:stretch/>
        </p:blipFill>
        <p:spPr>
          <a:xfrm>
            <a:off x="251520" y="4616616"/>
            <a:ext cx="3404631" cy="208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35896" y="242088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  И   С   Ч  И  П  </a:t>
            </a:r>
          </a:p>
          <a:p>
            <a:r>
              <a:rPr lang="ru-RU" dirty="0" smtClean="0"/>
              <a:t>5   3   1   4   6   2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56151" y="2996952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2996952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2996952"/>
            <a:ext cx="288000" cy="27964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99960" y="2988600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7960" y="2996952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76088" y="2996952"/>
            <a:ext cx="288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85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76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David Manukyan</cp:lastModifiedBy>
  <cp:revision>39</cp:revision>
  <dcterms:created xsi:type="dcterms:W3CDTF">2017-02-13T12:17:08Z</dcterms:created>
  <dcterms:modified xsi:type="dcterms:W3CDTF">2021-04-08T13:35:46Z</dcterms:modified>
</cp:coreProperties>
</file>