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860A1-C825-4930-9475-3CB3E42419BF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B607-DCF9-42E7-A7A6-F7F8A8514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218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860A1-C825-4930-9475-3CB3E42419BF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B607-DCF9-42E7-A7A6-F7F8A8514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140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860A1-C825-4930-9475-3CB3E42419BF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B607-DCF9-42E7-A7A6-F7F8A8514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142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860A1-C825-4930-9475-3CB3E42419BF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B607-DCF9-42E7-A7A6-F7F8A8514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746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860A1-C825-4930-9475-3CB3E42419BF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B607-DCF9-42E7-A7A6-F7F8A8514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400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860A1-C825-4930-9475-3CB3E42419BF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B607-DCF9-42E7-A7A6-F7F8A8514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902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860A1-C825-4930-9475-3CB3E42419BF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B607-DCF9-42E7-A7A6-F7F8A8514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932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860A1-C825-4930-9475-3CB3E42419BF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B607-DCF9-42E7-A7A6-F7F8A8514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949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860A1-C825-4930-9475-3CB3E42419BF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B607-DCF9-42E7-A7A6-F7F8A8514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095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860A1-C825-4930-9475-3CB3E42419BF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B607-DCF9-42E7-A7A6-F7F8A8514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45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860A1-C825-4930-9475-3CB3E42419BF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9B607-DCF9-42E7-A7A6-F7F8A8514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434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860A1-C825-4930-9475-3CB3E42419BF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9B607-DCF9-42E7-A7A6-F7F8A8514D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856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5462" y="50800"/>
            <a:ext cx="12636137" cy="680720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4585063" y="809897"/>
            <a:ext cx="45719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982790" y="248194"/>
            <a:ext cx="5765074" cy="10827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43154" y="130629"/>
            <a:ext cx="625710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ru-RU" sz="7200" b="1" u="sng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 О В А Р Я Т А</a:t>
            </a:r>
            <a:endParaRPr lang="ru-RU" sz="7200" b="1" u="sng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5350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" y="0"/>
            <a:ext cx="11533648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2934929" y="5397910"/>
            <a:ext cx="7669162" cy="958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ysClr val="windowText" lastClr="000000"/>
                </a:solidFill>
              </a:rPr>
              <a:t>Л И Т Е Р А Т О Р Ы</a:t>
            </a:r>
            <a:endParaRPr lang="ru-RU" sz="60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002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68"/>
            <a:ext cx="4219303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6846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19</Words>
  <Application>Microsoft Office PowerPoint</Application>
  <PresentationFormat>Широкоэкранный</PresentationFormat>
  <Paragraphs>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СОШ№4</dc:creator>
  <cp:lastModifiedBy>Admin</cp:lastModifiedBy>
  <cp:revision>6</cp:revision>
  <dcterms:created xsi:type="dcterms:W3CDTF">2021-02-17T20:11:39Z</dcterms:created>
  <dcterms:modified xsi:type="dcterms:W3CDTF">2021-02-18T07:47:27Z</dcterms:modified>
</cp:coreProperties>
</file>