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65" r:id="rId4"/>
    <p:sldId id="267" r:id="rId5"/>
    <p:sldId id="268" r:id="rId6"/>
    <p:sldId id="270" r:id="rId7"/>
    <p:sldId id="269" r:id="rId8"/>
    <p:sldId id="271" r:id="rId9"/>
    <p:sldId id="266" r:id="rId10"/>
    <p:sldId id="257" r:id="rId11"/>
    <p:sldId id="258" r:id="rId12"/>
    <p:sldId id="259" r:id="rId13"/>
    <p:sldId id="262" r:id="rId14"/>
    <p:sldId id="263" r:id="rId15"/>
    <p:sldId id="279" r:id="rId16"/>
    <p:sldId id="272" r:id="rId17"/>
    <p:sldId id="274" r:id="rId18"/>
    <p:sldId id="275" r:id="rId19"/>
    <p:sldId id="276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>
            <a:alpha val="1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9FC71-6408-4361-904D-1E651E1A3E12}" type="datetimeFigureOut">
              <a:rPr lang="ru-RU" smtClean="0"/>
              <a:pPr/>
              <a:t>14.12.2019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foto.germany.ru/albums/0/5/103205/monstera1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static.baza.farpost.ru/bulletins_images/5/5/1/551288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s44.radikal.ru/i106/0905/1f/260aef48f88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www.vashsad.ua/downloads/image/7090/img_1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flowersweb.info/bitrix/components/bitrix/forum.interface/show_file.php?fid=340439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flowersweb.info/bitrix/components/bitrix/forum.interface/show_file.php?fid=20324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hyperlink" Target="http://www.infomama.ru/bitrix/components/bitrix/forum.interface/show_file.php?fid=223896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flowersweb.info/bitrix/components/bitrix/forum.interface/show_file.php?fid=13938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darudar.org/var/files/img/5b/92/5b92843d6d86c61f4f61f937420cfa48_600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useum.ru/imgB.asp?38646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darudar.org/var/files/img/5e/22/5e22455a36004c61e5920d54e8f332df_600.jpg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51.radikal.ru/i132/0903/f5/4a40aa64908e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hyperlink" Target="http://www.flowersweb.info/bitrix/components/bitrix/forum.interface/show_file.php?fid=230427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nauka.org/interesting_inauka/wp-content/uploads/2008/11/25971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www.nn.ru/data/forum/images/2009-09/15806791-1112007747484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lilija.webasyst.net/shop/products_pictures/bca6532fa71629f6664852200927b5b1_enl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www.flowersweb.info/bitrix/components/bitrix/forum.interface/show_file.php?fid=39175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057.radikal.ru/0904/62/a34d08b60f9c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domflowers.ucoz.ru/_ph/7/2/192852677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ontent.foto.mail.ru/mail/small_goblin/_answers/i-219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s58.radikal.ru/i159/0905/73/7e90de851841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g0.liveinternet.ru/images/attach/c/0/52/625/52625564_bb0e9d5766df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super-ogorod.7910.org/super-ogorodimages/fialka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928670"/>
            <a:ext cx="6643734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комнатные</a:t>
            </a:r>
          </a:p>
          <a:p>
            <a:pPr algn="ctr"/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растения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285728"/>
            <a:ext cx="62865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МОНСТЕРА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http://foto.germany.ru/albums/0/5/103205/monstera1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857364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\Рабочий стол\КОМНАТНЫЕ РАСТЕНИЯ\SDC136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785918" y="1857364"/>
            <a:ext cx="5143536" cy="3857652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7237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ФИНИКОВАЯ  ПАЛЬМА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70C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\Рабочий стол\КОМНАТНЫЕ РАСТЕНИЯ\SDC136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85926"/>
            <a:ext cx="4857752" cy="3643314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58" y="642918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FFCC"/>
                </a:solidFill>
              </a:rPr>
              <a:t>  </a:t>
            </a:r>
            <a:r>
              <a:rPr lang="ru-RU" sz="3600" b="1" dirty="0" err="1" smtClean="0">
                <a:solidFill>
                  <a:srgbClr val="00FFCC"/>
                </a:solidFill>
              </a:rPr>
              <a:t>Замиокулькас</a:t>
            </a:r>
            <a:r>
              <a:rPr lang="ru-RU" sz="3600" b="1" dirty="0" smtClean="0">
                <a:solidFill>
                  <a:srgbClr val="00FFCC"/>
                </a:solidFill>
              </a:rPr>
              <a:t>  </a:t>
            </a:r>
            <a:r>
              <a:rPr lang="ru-RU" sz="3600" dirty="0" smtClean="0">
                <a:solidFill>
                  <a:srgbClr val="00FFCC"/>
                </a:solidFill>
              </a:rPr>
              <a:t> (</a:t>
            </a:r>
            <a:r>
              <a:rPr lang="ru-RU" sz="3600" b="1" dirty="0" smtClean="0">
                <a:solidFill>
                  <a:srgbClr val="00FFCC"/>
                </a:solidFill>
              </a:rPr>
              <a:t>Долларовое</a:t>
            </a:r>
            <a:r>
              <a:rPr lang="ru-RU" sz="3600" dirty="0" smtClean="0">
                <a:solidFill>
                  <a:srgbClr val="00FFCC"/>
                </a:solidFill>
              </a:rPr>
              <a:t> </a:t>
            </a:r>
            <a:r>
              <a:rPr lang="ru-RU" sz="3600" b="1" dirty="0" smtClean="0">
                <a:solidFill>
                  <a:srgbClr val="00FFCC"/>
                </a:solidFill>
              </a:rPr>
              <a:t>дерево</a:t>
            </a:r>
            <a:r>
              <a:rPr lang="ru-RU" sz="3600" dirty="0" smtClean="0">
                <a:solidFill>
                  <a:srgbClr val="00FFCC"/>
                </a:solidFill>
              </a:rPr>
              <a:t>)  </a:t>
            </a:r>
            <a:endParaRPr lang="ru-RU" sz="3600" dirty="0">
              <a:solidFill>
                <a:srgbClr val="00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\Рабочий стол\КОМНАТНЫЕ РАСТЕНИЯ\SDC13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317735" y="1825615"/>
            <a:ext cx="4889534" cy="3667151"/>
          </a:xfrm>
          <a:prstGeom prst="rect">
            <a:avLst/>
          </a:prstGeom>
          <a:noFill/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928662" y="142852"/>
            <a:ext cx="75894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японская пальма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Админ\Рабочий стол\КОМНАТНЫЕ РАСТЕНИЯ\SDC136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969671" y="1959365"/>
            <a:ext cx="4816525" cy="3612394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19876" y="142852"/>
            <a:ext cx="32522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пальма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5 из 131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928802"/>
            <a:ext cx="4705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tx2">
                <a:lumMod val="40000"/>
                <a:lumOff val="60000"/>
                <a:alpha val="6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285852" y="357166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      </a:t>
            </a:r>
            <a:r>
              <a:rPr lang="ru-RU" sz="4800" b="1" dirty="0" err="1" smtClean="0">
                <a:solidFill>
                  <a:srgbClr val="0070C0"/>
                </a:solidFill>
              </a:rPr>
              <a:t>Эуфорбия</a:t>
            </a:r>
            <a:r>
              <a:rPr lang="ru-RU" sz="4800" b="1" dirty="0" smtClean="0">
                <a:solidFill>
                  <a:srgbClr val="0070C0"/>
                </a:solidFill>
              </a:rPr>
              <a:t>  ( молочай</a:t>
            </a:r>
            <a:r>
              <a:rPr lang="ru-RU" sz="3600" b="1" dirty="0" smtClean="0">
                <a:solidFill>
                  <a:srgbClr val="0070C0"/>
                </a:solidFill>
              </a:rPr>
              <a:t>)  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3 из 42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928802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pic>
        <p:nvPicPr>
          <p:cNvPr id="3" name="i-main-pic" descr="Картинка 26 из 424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143248"/>
            <a:ext cx="3333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728" y="500042"/>
            <a:ext cx="621510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6600" b="1" cap="none" spc="0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ХЛОРОФИТУМ</a:t>
            </a:r>
            <a:endParaRPr lang="ru-RU" sz="54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5 из 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928802"/>
            <a:ext cx="49815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285728"/>
            <a:ext cx="43577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 Е Г О Н И Я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8 из 81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00306"/>
            <a:ext cx="23050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pic>
        <p:nvPicPr>
          <p:cNvPr id="3" name="i-main-pic" descr="Картинка 31 из 814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571744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500166" y="285728"/>
            <a:ext cx="56436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7200" b="1" cap="none" spc="0" dirty="0" smtClean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 Р А Ц Е Н А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 из 2375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7298"/>
            <a:ext cx="4357718" cy="351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i-main-pic" descr="Картинка 44 из 2375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214686"/>
            <a:ext cx="4219569" cy="338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357290" y="285728"/>
            <a:ext cx="571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Г Е Р А Н Ь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1 из 432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5076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FFC000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04822" y="428604"/>
            <a:ext cx="44960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А Л О Э</a:t>
            </a:r>
            <a:endParaRPr lang="ru-RU" sz="5400" b="1" cap="all" spc="0" dirty="0"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32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143116"/>
            <a:ext cx="3209925" cy="3810000"/>
          </a:xfrm>
          <a:prstGeom prst="rect">
            <a:avLst/>
          </a:prstGeom>
          <a:noFill/>
          <a:effectLst>
            <a:glow rad="101600">
              <a:srgbClr val="00FFCC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00100" y="142852"/>
            <a:ext cx="728667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ТОЛОСТЯНКА (денежное дерево)</a:t>
            </a: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 descr="Картинка 40 из 66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000240"/>
            <a:ext cx="5010150" cy="3810000"/>
          </a:xfrm>
          <a:prstGeom prst="rect">
            <a:avLst/>
          </a:prstGeom>
          <a:noFill/>
          <a:effectLst>
            <a:glow rad="101600">
              <a:schemeClr val="accent4">
                <a:lumMod val="75000"/>
                <a:alpha val="6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928795" y="285728"/>
            <a:ext cx="442915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6600" b="1" cap="none" spc="0" dirty="0" smtClean="0">
                <a:ln/>
                <a:solidFill>
                  <a:schemeClr val="accent3"/>
                </a:solidFill>
                <a:effectLst/>
              </a:rPr>
              <a:t>цикламен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4 из 29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4500594" cy="338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pic>
        <p:nvPicPr>
          <p:cNvPr id="3" name="i-main-pic" descr="Картинка 16 из 298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3214686"/>
            <a:ext cx="3429024" cy="323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357291" y="142852"/>
            <a:ext cx="671517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А Л А Н Х О Е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4 из 2146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00240"/>
            <a:ext cx="28479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F0">
                <a:alpha val="60000"/>
              </a:srgbClr>
            </a:glow>
          </a:effectLst>
        </p:spPr>
      </p:pic>
      <p:pic>
        <p:nvPicPr>
          <p:cNvPr id="3" name="i-main-pic" descr="Картинка 11 из 2146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2143116"/>
            <a:ext cx="42672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F0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729" y="214290"/>
            <a:ext cx="55007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7200" b="1" cap="none" spc="0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 И К У С</a:t>
            </a:r>
            <a:endParaRPr lang="ru-RU" sz="54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 из 338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214554"/>
            <a:ext cx="3171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FFCC">
                <a:alpha val="60000"/>
              </a:srgbClr>
            </a:glow>
          </a:effectLst>
        </p:spPr>
      </p:pic>
      <p:pic>
        <p:nvPicPr>
          <p:cNvPr id="3" name="i-main-pic" descr="Картинка 84 из 338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2071678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FFCC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43042" y="285728"/>
            <a:ext cx="607223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6600" b="1" cap="none" spc="0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ДИФФЕНБАХИЯ</a:t>
            </a:r>
            <a:endParaRPr lang="ru-RU" sz="54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 из 75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38100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7030A0">
                <a:alpha val="60000"/>
              </a:srgbClr>
            </a:glow>
          </a:effectLst>
        </p:spPr>
      </p:pic>
      <p:pic>
        <p:nvPicPr>
          <p:cNvPr id="3" name="i-main-pic" descr="Картинка 7 из 754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2928934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7030A0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42976" y="428604"/>
            <a:ext cx="62865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З А Л И Я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8 из 31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071678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tx2">
                <a:alpha val="6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285853" y="714356"/>
            <a:ext cx="5983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5400" b="1" cap="none" spc="0" dirty="0" smtClean="0">
                <a:ln/>
                <a:solidFill>
                  <a:srgbClr val="FFFF00"/>
                </a:solidFill>
                <a:effectLst/>
              </a:rPr>
              <a:t>ЩУЧИЙ  ХВОСТ</a:t>
            </a:r>
            <a:endParaRPr lang="ru-RU" sz="5400" b="1" cap="none" spc="0" dirty="0">
              <a:ln/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8 из 310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143116"/>
            <a:ext cx="5076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8728" y="428604"/>
            <a:ext cx="5857916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ЗОЛОТОЙ   УС –</a:t>
            </a:r>
          </a:p>
          <a:p>
            <a:pPr algn="ctr"/>
            <a:r>
              <a:rPr lang="ru-RU" sz="48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дихоризандра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7 из 10229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85926"/>
            <a:ext cx="4572032" cy="3238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i-main-pic" descr="Картинка 22 из 10229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071810"/>
            <a:ext cx="3500462" cy="338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142852"/>
            <a:ext cx="678661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   </a:t>
            </a:r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 И А Л К 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101</Words>
  <Application>Microsoft Office PowerPoint</Application>
  <PresentationFormat>Экран (4:3)</PresentationFormat>
  <Paragraphs>24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SPRAY</cp:lastModifiedBy>
  <cp:revision>16</cp:revision>
  <dcterms:created xsi:type="dcterms:W3CDTF">2010-12-03T18:46:14Z</dcterms:created>
  <dcterms:modified xsi:type="dcterms:W3CDTF">2019-12-14T07:02:17Z</dcterms:modified>
</cp:coreProperties>
</file>