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tehnologii-po-razdelu-shveynoe-delo-zanimatelnaya-viktorina-1757304.html" TargetMode="External"/><Relationship Id="rId2" Type="http://schemas.openxmlformats.org/officeDocument/2006/relationships/hyperlink" Target="https://www.prodlenka.org/metodicheskie-razrabotki/341307-prezentacija-konkurs-viktorina-po-shvejnomu-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sportal.ru/nachalnaya-shkola/tekhnologiya/2020/05/21/viktorina-na-temu-shityo" TargetMode="External"/><Relationship Id="rId4" Type="http://schemas.openxmlformats.org/officeDocument/2006/relationships/hyperlink" Target="https://ya-odarennost.ru/publikacii-pedagogov/679/21044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cs406630.vk.me/v406630185/5d29/cZzjeCR1P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37626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Конкурс-викторина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«Знатоки швейного дела» 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buClrTx/>
              <a:buSzTx/>
            </a:pPr>
            <a:endParaRPr lang="ru-RU" dirty="0" smtClean="0">
              <a:solidFill>
                <a:prstClr val="black"/>
              </a:solidFill>
              <a:latin typeface="Century Schoolbook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endParaRPr lang="ru-RU" dirty="0" smtClean="0">
              <a:solidFill>
                <a:prstClr val="black"/>
              </a:solidFill>
              <a:latin typeface="Century Schoolbook"/>
            </a:endParaRP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ru-RU" dirty="0" smtClean="0">
                <a:solidFill>
                  <a:srgbClr val="002060"/>
                </a:solidFill>
                <a:latin typeface="Century Schoolbook"/>
              </a:rPr>
              <a:t>Государственное </a:t>
            </a:r>
            <a:r>
              <a:rPr lang="ru-RU" dirty="0" smtClean="0">
                <a:solidFill>
                  <a:srgbClr val="002060"/>
                </a:solidFill>
                <a:latin typeface="Century Schoolbook"/>
              </a:rPr>
              <a:t>казенное общеобразовательное учреждение Краснодарского края специальная (коррекционная) школа-интернат </a:t>
            </a: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ru-RU" dirty="0" smtClean="0">
                <a:solidFill>
                  <a:srgbClr val="002060"/>
                </a:solidFill>
                <a:latin typeface="Century Schoolbook"/>
              </a:rPr>
              <a:t>с. </a:t>
            </a:r>
            <a:r>
              <a:rPr lang="ru-RU" dirty="0" err="1" smtClean="0">
                <a:solidFill>
                  <a:srgbClr val="002060"/>
                </a:solidFill>
                <a:latin typeface="Century Schoolbook"/>
              </a:rPr>
              <a:t>Ванновского</a:t>
            </a:r>
            <a:r>
              <a:rPr lang="ru-RU" dirty="0" smtClean="0">
                <a:solidFill>
                  <a:srgbClr val="002060"/>
                </a:solidFill>
                <a:latin typeface="Century Schoolbook"/>
              </a:rPr>
              <a:t> </a:t>
            </a:r>
            <a:endParaRPr lang="ru-RU" dirty="0">
              <a:solidFill>
                <a:srgbClr val="002060"/>
              </a:solidFill>
              <a:latin typeface="Century Schoolbook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4077072"/>
            <a:ext cx="4536504" cy="178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4000"/>
              </a:lnSpc>
              <a:spcBef>
                <a:spcPct val="20000"/>
              </a:spcBef>
              <a:defRPr/>
            </a:pPr>
            <a:r>
              <a:rPr lang="ru-RU" b="1" i="1" dirty="0" smtClean="0">
                <a:solidFill>
                  <a:srgbClr val="002060"/>
                </a:solidFill>
                <a:latin typeface="Century Schoolbook"/>
              </a:rPr>
              <a:t>Автор:</a:t>
            </a:r>
          </a:p>
          <a:p>
            <a:pPr lvl="0" algn="ctr">
              <a:lnSpc>
                <a:spcPct val="114000"/>
              </a:lnSpc>
              <a:spcBef>
                <a:spcPct val="20000"/>
              </a:spcBef>
              <a:defRPr/>
            </a:pPr>
            <a:r>
              <a:rPr lang="ru-RU" i="1" dirty="0" smtClean="0">
                <a:solidFill>
                  <a:srgbClr val="002060"/>
                </a:solidFill>
                <a:latin typeface="Century Schoolbook"/>
              </a:rPr>
              <a:t>Курьянова Светлана Алексеевна</a:t>
            </a:r>
          </a:p>
          <a:p>
            <a:pPr lvl="0" algn="ctr">
              <a:lnSpc>
                <a:spcPct val="114000"/>
              </a:lnSpc>
              <a:spcBef>
                <a:spcPct val="20000"/>
              </a:spcBef>
              <a:defRPr/>
            </a:pPr>
            <a:r>
              <a:rPr lang="ru-RU" i="1" dirty="0" smtClean="0">
                <a:solidFill>
                  <a:srgbClr val="002060"/>
                </a:solidFill>
                <a:latin typeface="Century Schoolbook"/>
              </a:rPr>
              <a:t>Учитель-дефектолог первой категории, учитель профессионально-трудового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stocks.co.uk/media/wysiwyg/Sewing_Tools_-_iStock_000043241384_Large_zpsrrmb1fm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859216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 Конкурс  «Станция Загадочная»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87/36837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59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779096" cy="32403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Конкурс   «Четвертый лишний»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628800"/>
            <a:ext cx="4464496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8.Конкурс   «Что это за предмет»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4" name="Picture 4" descr="http://ramki-vsem.ru/images/ramki19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kd43.ru/images/thumbnails/230/230/detailed/897/sl_485990_0.jpg?t=146072453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2190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am-news.ru/wp-content/uploads/2015/01/33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501008"/>
            <a:ext cx="2286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9.Конкурс  «Пещера безопасности»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http://www.diseara.ro/images/filme/galerie/4323_6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10.Конкурс «Пословицы»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dok.opredelim.com/pars_docs/refs/65/64918/img9.jpg"/>
          <p:cNvPicPr>
            <a:picLocks noGrp="1"/>
          </p:cNvPicPr>
          <p:nvPr>
            <p:ph idx="1"/>
          </p:nvPr>
        </p:nvPicPr>
        <p:blipFill>
          <a:blip r:embed="rId2" cstate="print"/>
          <a:srcRect l="10431" t="21371" r="4152" b="5040"/>
          <a:stretch>
            <a:fillRect/>
          </a:stretch>
        </p:blipFill>
        <p:spPr bwMode="auto">
          <a:xfrm>
            <a:off x="179512" y="1484784"/>
            <a:ext cx="27363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6302/47407354.603/0_d1133_6ef7bc46_ori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077072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jpghoto.ru/img/picture/Apr/16/58863b4d5359e6ed3b6aa21f377ac658/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052736"/>
            <a:ext cx="43204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11.goto.msk.ru/media/pictures/b8cdda0e22cfdea06b0cd63af5e4bb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05064"/>
            <a:ext cx="333375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fs00.infourok.ru/images/doc/265/270733/img11.jpg"/>
          <p:cNvPicPr/>
          <p:nvPr/>
        </p:nvPicPr>
        <p:blipFill>
          <a:blip r:embed="rId2" cstate="print"/>
          <a:srcRect l="2419" t="3226" r="231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www.prodlenka.org/metodicheskie-razrabotki/341307-prezentacija-konkurs-viktorina-po-shvejnomu-d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infourok.ru/prezentaciya-po-tehnologii-po-razdelu-shveynoe-delo-zanimatelnaya-viktorina-1757304.html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ya-odarennost.ru/publikacii-pedagogov/679/21044.html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nsportal.ru/nachalnaya-shkola/tekhnologiya/2020/05/21/viktorina-na-temu-shityo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edsovet.su/_ld/387/368373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Легенда о наперстке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http://www.uni-class.kz/images/needle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24744"/>
            <a:ext cx="590465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pedsovet.su/_ld/369/38373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1конкурс «Слова спрятались»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Используя буквы слова      	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«моделирование»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   		новые слова.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businessesforsale.ru/fileupload/%E0%F2_2-l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717032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конкурс 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Умелица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«Кто больше?».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очень постараться  надеть  как можно больше  пуговиц на нитку.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g0.liveinternet.ru/images/attach/c/0/121/747/121747996_5717539_95320166_3265567_0_72180_f29044de_X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789040"/>
            <a:ext cx="640871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конкурс  «Найди пару»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списка выбрать соединительные швы.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Шов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вподгибку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 закрытым срезом.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Стачной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взаутюжку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Шов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вподгибку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 закрытым срезом.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Окантовочный  шов.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Двойной шов.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http://www.balligifts.com/images/sewin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941168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терминам   подберите соответствующее содержание работы 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Пришить         Временно соединить детали, приблизительно равные по     		величине, по намеченным линиям прямыми стежками.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Заметать         Временно соединить детали, наложенные одна на другую, 		прямыми стежками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Наметать        Временно закрепить подогнутые края или складки стежками 		временного назначения</a:t>
            </a: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Сметать           Прикрепить фурнитуру, деталь или отделку стежками 			постоянного назначения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4.Конкурс  "Воздушные шарики"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32048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Помогите зайчику из отдельных букв и слогов, нарисованных на шариках, составить термины машинных швов.</a:t>
            </a:r>
          </a:p>
          <a:p>
            <a:endParaRPr lang="ru-RU" dirty="0"/>
          </a:p>
        </p:txBody>
      </p:sp>
      <p:pic>
        <p:nvPicPr>
          <p:cNvPr id="4" name="Рисунок 3" descr="http://www.cross-kpk.ru/ims/02908/izd/Base/imaige/%D0%97%D0%B0%D0%BD%D0%B8%D0%BC%D0%B0%D1%82%D0%B5%D0%BB%D1%8C%D0%BD%D1%8B%D0%B5%20%D1%83%D1%80%D0%BE%D0%BA%D0%B8/5/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780928"/>
            <a:ext cx="4320480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orumkuznecov.ru/press-tsentr/wp-content/uploads/et_temp/remont_thm-16500_200x2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31683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5.Конкурс "Путаница"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23762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Расшифруйте названия двух швов, двигаясь от буквы к букве по веревочкам. Начальная буква слова обозначена стрелочкой, указывающей направление движения.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cross-kpk.ru/ims/02908/izd/Base/imaige/%D0%97%D0%B0%D0%BD%D0%B8%D0%BC%D0%B0%D1%82%D0%B5%D0%BB%D1%8C%D0%BD%D1%8B%D0%B5%20%D1%83%D1%80%D0%BE%D0%BA%D0%B8/5/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68960"/>
            <a:ext cx="799288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мы руки развели,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Словно удивились.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друг другу до земли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пояс поклонились!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Наклонились, выпрямились,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Наклонились, выпрямились.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Ниже, ниже, не ленись,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Поклонись и улыбнусь.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detsad110.ru/sites/default/files/field/image/0_877f1_86783f0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908720"/>
            <a:ext cx="3888432" cy="5997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234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Конкурс-викторина: «Знатоки швейного дела» </vt:lpstr>
      <vt:lpstr>        Легенда о наперстке </vt:lpstr>
      <vt:lpstr>  1конкурс «Слова спрятались» </vt:lpstr>
      <vt:lpstr>2 конкурс  -  Умелица  «Кто больше?». </vt:lpstr>
      <vt:lpstr>3 конкурс  «Найди пару» </vt:lpstr>
      <vt:lpstr>К терминам   подберите соответствующее содержание работы </vt:lpstr>
      <vt:lpstr>4.Конкурс  "Воздушные шарики"  </vt:lpstr>
      <vt:lpstr>5.Конкурс "Путаница"  </vt:lpstr>
      <vt:lpstr>Физминутка</vt:lpstr>
      <vt:lpstr>6. Конкурс  «Станция Загадочная» </vt:lpstr>
      <vt:lpstr>7. Конкурс   «Четвертый лишний» </vt:lpstr>
      <vt:lpstr>8.Конкурс   «Что это за предмет»</vt:lpstr>
      <vt:lpstr>9.Конкурс  «Пещера безопасности» </vt:lpstr>
      <vt:lpstr>10.Конкурс «Пословицы»</vt:lpstr>
      <vt:lpstr>Слайд 15</vt:lpstr>
      <vt:lpstr>Интернет-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Конкурс-викторина: «Знатоки швейного дела» </dc:title>
  <cp:lastModifiedBy>Админ</cp:lastModifiedBy>
  <cp:revision>21</cp:revision>
  <dcterms:modified xsi:type="dcterms:W3CDTF">2021-04-04T16:28:37Z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1204927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