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13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754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280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506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3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768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83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13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2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1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858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5B68B-0FCF-4C30-A58D-680F2FA4EFA9}" type="datetimeFigureOut">
              <a:rPr lang="ru-RU" smtClean="0"/>
              <a:t>17.10.2017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2994E-1FEA-4FD4-9019-B075A2C19F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90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Лесные животные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188640"/>
            <a:ext cx="8544949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987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340768"/>
            <a:ext cx="5938946" cy="5116819"/>
          </a:xfrm>
        </p:spPr>
      </p:pic>
    </p:spTree>
    <p:extLst>
      <p:ext uri="{BB962C8B-B14F-4D97-AF65-F5344CB8AC3E}">
        <p14:creationId xmlns:p14="http://schemas.microsoft.com/office/powerpoint/2010/main" val="293657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Медведь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692062" cy="5213176"/>
          </a:xfrm>
        </p:spPr>
      </p:pic>
    </p:spTree>
    <p:extLst>
      <p:ext uri="{BB962C8B-B14F-4D97-AF65-F5344CB8AC3E}">
        <p14:creationId xmlns:p14="http://schemas.microsoft.com/office/powerpoint/2010/main" val="1621768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Белка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340768"/>
            <a:ext cx="6480720" cy="5181201"/>
          </a:xfrm>
        </p:spPr>
      </p:pic>
    </p:spTree>
    <p:extLst>
      <p:ext uri="{BB962C8B-B14F-4D97-AF65-F5344CB8AC3E}">
        <p14:creationId xmlns:p14="http://schemas.microsoft.com/office/powerpoint/2010/main" val="3311226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663614"/>
            <a:ext cx="7416824" cy="4936308"/>
          </a:xfrm>
        </p:spPr>
      </p:pic>
    </p:spTree>
    <p:extLst>
      <p:ext uri="{BB962C8B-B14F-4D97-AF65-F5344CB8AC3E}">
        <p14:creationId xmlns:p14="http://schemas.microsoft.com/office/powerpoint/2010/main" val="3875706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Ёж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7720018" cy="5140238"/>
          </a:xfrm>
        </p:spPr>
      </p:pic>
    </p:spTree>
    <p:extLst>
      <p:ext uri="{BB962C8B-B14F-4D97-AF65-F5344CB8AC3E}">
        <p14:creationId xmlns:p14="http://schemas.microsoft.com/office/powerpoint/2010/main" val="1676963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Лесные животные </vt:lpstr>
      <vt:lpstr>Заяц</vt:lpstr>
      <vt:lpstr>Медведь</vt:lpstr>
      <vt:lpstr>Белка</vt:lpstr>
      <vt:lpstr>Лиса</vt:lpstr>
      <vt:lpstr>Ёж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Лесные животные </dc:title>
  <dc:creator>ALEXPC</dc:creator>
  <cp:lastModifiedBy>ALEXPC</cp:lastModifiedBy>
  <cp:revision>1</cp:revision>
  <dcterms:created xsi:type="dcterms:W3CDTF">2017-10-17T17:46:53Z</dcterms:created>
  <dcterms:modified xsi:type="dcterms:W3CDTF">2017-10-17T17:52:03Z</dcterms:modified>
</cp:coreProperties>
</file>