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1" r:id="rId4"/>
    <p:sldId id="259" r:id="rId5"/>
    <p:sldId id="258" r:id="rId6"/>
    <p:sldId id="261" r:id="rId7"/>
    <p:sldId id="262" r:id="rId8"/>
    <p:sldId id="263" r:id="rId9"/>
    <p:sldId id="264" r:id="rId10"/>
    <p:sldId id="266" r:id="rId11"/>
    <p:sldId id="272" r:id="rId12"/>
    <p:sldId id="273" r:id="rId13"/>
    <p:sldId id="267" r:id="rId14"/>
    <p:sldId id="268" r:id="rId15"/>
    <p:sldId id="271" r:id="rId16"/>
    <p:sldId id="269" r:id="rId17"/>
    <p:sldId id="270" r:id="rId18"/>
    <p:sldId id="279" r:id="rId19"/>
    <p:sldId id="280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48E59-482B-42E5-A721-49C930956E3A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E8055-6FB2-47EE-8740-DB2FC01B7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Азевская ООШ АМР РТ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s://pbs.twimg.com/media/EQGhai-WoAEq3I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84784"/>
            <a:ext cx="3312368" cy="2484276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7848872" cy="50131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Национальные блюда</a:t>
            </a:r>
          </a:p>
          <a:p>
            <a:r>
              <a:rPr lang="ru-RU" sz="5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моего народа</a:t>
            </a:r>
          </a:p>
          <a:p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РУССКИЕ   НАРОДНЫЕ   БЛЮДА </a:t>
            </a:r>
          </a:p>
          <a:p>
            <a:pPr algn="r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коллективная творческая работа </a:t>
            </a:r>
          </a:p>
          <a:p>
            <a:pPr algn="r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учащихся 3 класса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рук. Мордвинова С.Н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20210209_1031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908303"/>
            <a:ext cx="4464496" cy="59496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страница информация о супах: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история, рецепты приготовления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20210209_1031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789250"/>
            <a:ext cx="3807334" cy="458396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 страница история  и способ приготовления  старинных каш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20210210_0845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836712"/>
            <a:ext cx="3744416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 descr="C:\Users\User\Desktop\20210209_1031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666262"/>
            <a:ext cx="5328592" cy="619173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 страница стихи и пословицы о еде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 страница о старинных русских напитках, способ приготовления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20210210_08455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980728"/>
            <a:ext cx="3854881" cy="4464496"/>
          </a:xfrm>
          <a:prstGeom prst="rect">
            <a:avLst/>
          </a:prstGeom>
          <a:noFill/>
        </p:spPr>
      </p:pic>
      <p:pic>
        <p:nvPicPr>
          <p:cNvPr id="2052" name="Picture 4" descr="C:\Users\User\Desktop\20210210_0845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980729"/>
            <a:ext cx="3651870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20210209_1031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50" y="1006769"/>
            <a:ext cx="4371950" cy="566258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527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 страница информация о ягодах;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рецепты десертов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20210209_1106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 descr="C:\Users\User\Desktop\20210209_1106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20210208_1353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29085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20210208_13232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20210210_0849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0"/>
            <a:ext cx="5544616" cy="695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20210210_0849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79" y="0"/>
            <a:ext cx="623080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20210209_10402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20210210_0849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20210210_0851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20210209_1042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20210209_1042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20210209_1042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20210209_1032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7" y="764704"/>
            <a:ext cx="4782873" cy="609329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страница об истории русской кухни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20210209_1032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40152" y="2996952"/>
            <a:ext cx="2715766" cy="36210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страница кондитерские изделия.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Пирог крутится и открывается название изделия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er\Desktop\20210210_0842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908720"/>
            <a:ext cx="2520280" cy="3360373"/>
          </a:xfrm>
          <a:prstGeom prst="rect">
            <a:avLst/>
          </a:prstGeom>
          <a:noFill/>
        </p:spPr>
      </p:pic>
      <p:pic>
        <p:nvPicPr>
          <p:cNvPr id="6148" name="Picture 4" descr="C:\Users\User\Desktop\20210210_0842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1772816"/>
            <a:ext cx="2664296" cy="3552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20210209_1032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08720"/>
            <a:ext cx="4063380" cy="477846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страница информация о кондитерских изделиях;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загадки о кухне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User\Desktop\20210210_0845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980728"/>
            <a:ext cx="3726413" cy="4752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78</Words>
  <Application>Microsoft Office PowerPoint</Application>
  <PresentationFormat>Экран (4:3)</PresentationFormat>
  <Paragraphs>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МБОУ Азевская ООШ АМР РТ    </vt:lpstr>
      <vt:lpstr>Слайд 2</vt:lpstr>
      <vt:lpstr>Слайд 3</vt:lpstr>
      <vt:lpstr>Слайд 4</vt:lpstr>
      <vt:lpstr>Слайд 5</vt:lpstr>
      <vt:lpstr>Слайд 6</vt:lpstr>
      <vt:lpstr>1 страница об истории русской кухни</vt:lpstr>
      <vt:lpstr>2 страница кондитерские изделия.  Пирог крутится и открывается название изделия</vt:lpstr>
      <vt:lpstr>3 страница информация о кондитерских изделиях;  загадки о кухне</vt:lpstr>
      <vt:lpstr>4 страница информация о супах:  история, рецепты приготовления</vt:lpstr>
      <vt:lpstr>5 страница история  и способ приготовления  старинных каш</vt:lpstr>
      <vt:lpstr>6 страница стихи и пословицы о еде</vt:lpstr>
      <vt:lpstr>7 страница о старинных русских напитках, способ приготовления</vt:lpstr>
      <vt:lpstr>8 страница информация о ягодах; рецепты десертов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Азевская ООШ АМР РТ</dc:title>
  <dc:creator>User</dc:creator>
  <cp:lastModifiedBy>User</cp:lastModifiedBy>
  <cp:revision>13</cp:revision>
  <dcterms:created xsi:type="dcterms:W3CDTF">2021-02-09T16:04:45Z</dcterms:created>
  <dcterms:modified xsi:type="dcterms:W3CDTF">2021-04-08T11:26:52Z</dcterms:modified>
</cp:coreProperties>
</file>