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7" r:id="rId3"/>
    <p:sldId id="264" r:id="rId4"/>
    <p:sldId id="268" r:id="rId5"/>
    <p:sldId id="266" r:id="rId6"/>
    <p:sldId id="267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58" r:id="rId28"/>
    <p:sldId id="289" r:id="rId29"/>
    <p:sldId id="290" r:id="rId30"/>
    <p:sldId id="29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02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501122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к уроку литературного чтения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 2 классе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Обобщающий урок к разделу «Писатели – детям»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357694"/>
            <a:ext cx="4857752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Бобылева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85728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«Ковернинская средняя школа №1»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85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«Угадай автора и произведение»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36" name="Picture 12" descr="Картинки по запросу &quot;знак вопроса анимация&quot;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928802"/>
            <a:ext cx="3385753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571612"/>
            <a:ext cx="722806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«Кому велено чирикать –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мурлыкайте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Кому велено мурлыкать –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чирикайте!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бывать вороне коровою,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летать лягушатам над облаком!»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571612"/>
            <a:ext cx="722806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«Кому велено чирикать –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мурлыкайте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Кому велено мурлыкать –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чирикайте!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бывать вороне коровою,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Не летать лягушатам над облаком!»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Картинки по запросу &quot;заинька путаница&quot;"/>
          <p:cNvPicPr>
            <a:picLocks noChangeAspect="1" noChangeArrowheads="1"/>
          </p:cNvPicPr>
          <p:nvPr/>
        </p:nvPicPr>
        <p:blipFill>
          <a:blip r:embed="rId2" cstate="print"/>
          <a:srcRect t="-668" r="44435"/>
          <a:stretch>
            <a:fillRect/>
          </a:stretch>
        </p:blipFill>
        <p:spPr bwMode="auto">
          <a:xfrm>
            <a:off x="5857884" y="1714488"/>
            <a:ext cx="1857356" cy="25185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285860"/>
            <a:ext cx="604479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«Ой вы, бедные сиротки мои,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Утюги и сковородки мои!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 подите-ка, немытые, домой,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водою вас умою ключевой.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почищу вас песочком,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Окачу вас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кипяточком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вы будете опять,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Словно солнышко, сиять.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поганых тараканов я повыведу,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Прусаков и пауков 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повымету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285860"/>
            <a:ext cx="6044796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«Ой вы, бедные сиротки мои,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Утюги и сковородки мои!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 подите-ка, немытые, домой,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водою вас умою ключевой.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почищу вас песочком,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Окачу вас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кипяточком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вы будете опять,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Словно солнышко, сиять.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 поганых тараканов я повыведу,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Прусаков и пауков я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повымету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Картинки по запросу &quot;федорино горе читать&quot;"/>
          <p:cNvPicPr>
            <a:picLocks noChangeAspect="1" noChangeArrowheads="1"/>
          </p:cNvPicPr>
          <p:nvPr/>
        </p:nvPicPr>
        <p:blipFill>
          <a:blip r:embed="rId2"/>
          <a:srcRect l="5625" r="13750"/>
          <a:stretch>
            <a:fillRect/>
          </a:stretch>
        </p:blipFill>
        <p:spPr bwMode="auto">
          <a:xfrm>
            <a:off x="5857884" y="1785926"/>
            <a:ext cx="2500330" cy="31012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285860"/>
            <a:ext cx="468448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«— Я и прямо,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и боком,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поворотом,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 прискоком,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 разбега,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на месте,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двумя ногами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Вместе...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Доскакала до угла.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Я б не так еще могла!»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285860"/>
            <a:ext cx="468448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«— Я и прямо,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Я и боком,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поворотом,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 прискоком,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с разбега,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на месте,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двумя ногами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Вместе...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Доскакала до угла.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— Я б не так еще могла!»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Картинки по запросу &quot;веревочка барто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7" y="1602712"/>
            <a:ext cx="3643338" cy="40694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571612"/>
            <a:ext cx="50006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«Вот и хорошо, что у нас свой дом! Мы всегда будем здесь жить и никого к себе не пустим, а если серый волк придут, мы его прогоним!»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571612"/>
            <a:ext cx="50006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«Вот и хорошо, что у нас свой дом! Мы всегда будем здесь жить и никого к себе не пустим, а если серый волк придут, мы его прогоним!»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Картинки по запросу &quot;валя затейники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79" y="1357298"/>
            <a:ext cx="3422661" cy="4086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857364"/>
            <a:ext cx="50006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«- Шляпы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бо-боюсь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Я первый раз вижу, чтоб шляпа по комнате ходила!»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Картинки по запросу &quot;михалков серг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035" y="1214422"/>
            <a:ext cx="3707899" cy="50339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857364"/>
            <a:ext cx="4500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«- Шляпы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бо-боюсь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Я первый раз вижу, чтоб шляпа по комнате ходила!»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Картинки по запросу &quot;володя из живой шляпы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2" y="1643050"/>
            <a:ext cx="3609975" cy="4391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857364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 – Нет, я не видал! Это я сам посыпал, потому что она была очень скользкая и я не мог на нее взобраться!»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«Кто сказал?»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7158" y="1857364"/>
            <a:ext cx="50006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 – Нет, я не видал! Это я сам посыпал, потому что она была очень скользкая и я не мог на нее взобраться!»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4" name="Picture 2" descr="Картинки по запросу &quot;котька на горке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357298"/>
            <a:ext cx="3619500" cy="468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«Рассыпанные буквы»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1142984"/>
          <a:ext cx="7429552" cy="515874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614633"/>
                <a:gridCol w="3814919"/>
              </a:tblGrid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 dirty="0" err="1">
                          <a:latin typeface="Times New Roman" pitchFamily="18" charset="0"/>
                          <a:cs typeface="Times New Roman" pitchFamily="18" charset="0"/>
                        </a:rPr>
                        <a:t>дФеаро</a:t>
                      </a:r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 dirty="0" err="1">
                          <a:latin typeface="Times New Roman" pitchFamily="18" charset="0"/>
                          <a:cs typeface="Times New Roman" pitchFamily="18" charset="0"/>
                        </a:rPr>
                        <a:t>каЗаинь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жарПоные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моварСа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судаПо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ноТемта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коЩне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Щ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>
                          <a:latin typeface="Times New Roman" pitchFamily="18" charset="0"/>
                          <a:cs typeface="Times New Roman" pitchFamily="18" charset="0"/>
                        </a:rPr>
                        <a:t>ляШап</a:t>
                      </a:r>
                      <a:endParaRPr lang="ru-RU" sz="105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105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«Рассыпанные буквы»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785786" y="1142984"/>
          <a:ext cx="7429552" cy="4857784"/>
        </p:xfrm>
        <a:graphic>
          <a:graphicData uri="http://schemas.openxmlformats.org/drawingml/2006/table">
            <a:tbl>
              <a:tblPr>
                <a:tableStyleId>{22838BEF-8BB2-4498-84A7-C5851F593DF1}</a:tableStyleId>
              </a:tblPr>
              <a:tblGrid>
                <a:gridCol w="3614633"/>
                <a:gridCol w="3814919"/>
              </a:tblGrid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err="1">
                          <a:latin typeface="Times New Roman" pitchFamily="18" charset="0"/>
                          <a:cs typeface="Times New Roman" pitchFamily="18" charset="0"/>
                        </a:rPr>
                        <a:t>дФеаро</a:t>
                      </a:r>
                      <a:r>
                        <a:rPr lang="ru-RU" sz="3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Федора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err="1">
                          <a:latin typeface="Times New Roman" pitchFamily="18" charset="0"/>
                          <a:cs typeface="Times New Roman" pitchFamily="18" charset="0"/>
                        </a:rPr>
                        <a:t>каЗаинь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Заинька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err="1">
                          <a:latin typeface="Times New Roman" pitchFamily="18" charset="0"/>
                          <a:cs typeface="Times New Roman" pitchFamily="18" charset="0"/>
                        </a:rPr>
                        <a:t>жарПоные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Пожарные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 pitchFamily="18" charset="0"/>
                          <a:cs typeface="Times New Roman" pitchFamily="18" charset="0"/>
                        </a:rPr>
                        <a:t>моварСа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Самовар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 pitchFamily="18" charset="0"/>
                          <a:cs typeface="Times New Roman" pitchFamily="18" charset="0"/>
                        </a:rPr>
                        <a:t>судаПо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Посуда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 pitchFamily="18" charset="0"/>
                          <a:cs typeface="Times New Roman" pitchFamily="18" charset="0"/>
                        </a:rPr>
                        <a:t>ноТемта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Темнота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 pitchFamily="18" charset="0"/>
                          <a:cs typeface="Times New Roman" pitchFamily="18" charset="0"/>
                        </a:rPr>
                        <a:t>коЩне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Щенок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  <a:tr h="6072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 pitchFamily="18" charset="0"/>
                          <a:cs typeface="Times New Roman" pitchFamily="18" charset="0"/>
                        </a:rPr>
                        <a:t>ляШап</a:t>
                      </a:r>
                      <a:endParaRPr lang="ru-RU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Шляпа</a:t>
                      </a:r>
                      <a:endParaRPr lang="ru-RU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46584" marR="46584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«Цифровой диктант»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«Цифровой диктант»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AutoShape 2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2" name="AutoShape 8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4" name="AutoShape 10" descr="Картинки по запросу &quot;знак вопроса анимаци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214546" y="1928802"/>
            <a:ext cx="50006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0010000010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7" y="1285859"/>
          <a:ext cx="6215107" cy="5047488"/>
        </p:xfrm>
        <a:graphic>
          <a:graphicData uri="http://schemas.openxmlformats.org/drawingml/2006/table">
            <a:tbl>
              <a:tblPr/>
              <a:tblGrid>
                <a:gridCol w="1408385"/>
                <a:gridCol w="1674202"/>
                <a:gridCol w="1674202"/>
                <a:gridCol w="1458318"/>
              </a:tblGrid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«Подведем итоги»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1537" y="1285859"/>
          <a:ext cx="6215107" cy="5047488"/>
        </p:xfrm>
        <a:graphic>
          <a:graphicData uri="http://schemas.openxmlformats.org/drawingml/2006/table">
            <a:tbl>
              <a:tblPr/>
              <a:tblGrid>
                <a:gridCol w="1408385"/>
                <a:gridCol w="1674202"/>
                <a:gridCol w="1674202"/>
                <a:gridCol w="1458318"/>
              </a:tblGrid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Ц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Х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endParaRPr lang="ru-RU" sz="3600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58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Ж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7200" b="1" strike="sngStrike" dirty="0"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3600" strike="sngStrik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«Подведем итоги»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«Вы – умницы!»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Picture 2" descr="Картинки по запросу &quot;смайлик&quot;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928802"/>
            <a:ext cx="4876800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Картинки по запросу &quot;михалков серге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035" y="1214422"/>
            <a:ext cx="3707899" cy="503395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438" y="2857496"/>
            <a:ext cx="34304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Сергей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Владимирович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Михалков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501122" cy="1470025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Презентация к уроку литературного чтения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 2 классе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Обобщающий урок к разделу «Писатели – детям»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4357694"/>
            <a:ext cx="4857752" cy="1752600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начальных классов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Бобылева 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85728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образовательное учреждение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«Ковернинская средняя школа №1»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Картинки по запросу &quot;корней чуковски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50046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2857496"/>
            <a:ext cx="249228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Корней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Иванович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Чуковский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Картинки по запросу &quot;корней чуковски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14422"/>
            <a:ext cx="3500462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Картинки по запросу &quot;николай николаевич носо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34" y="1208940"/>
            <a:ext cx="3429024" cy="5044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Угадай портрет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3438" y="2857496"/>
            <a:ext cx="28815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Николай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Николаевич 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Носов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Картинки по запросу &quot;николай николаевич носо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00034" y="1208940"/>
            <a:ext cx="3429024" cy="50442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438335"/>
            <a:ext cx="400052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К.И. Чуковский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1438335"/>
            <a:ext cx="400052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Н.Н. Носов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3857628"/>
            <a:ext cx="4500594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А.Л.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3786190"/>
            <a:ext cx="4000528" cy="107721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С.В. Михалков</a:t>
            </a:r>
          </a:p>
          <a:p>
            <a:pPr algn="ctr"/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71414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Путаница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438335"/>
            <a:ext cx="4000528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К.И. Чуковский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«Путаница»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«Радость»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Федорино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горе»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86314" y="1438335"/>
            <a:ext cx="4000528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Н.Н. Носов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«Затейники»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«Живая шляпа»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«На горке»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3857628"/>
            <a:ext cx="4500594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А.Л. </a:t>
            </a:r>
            <a:r>
              <a:rPr lang="ru-RU" sz="3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Барто</a:t>
            </a:r>
            <a:endParaRPr lang="ru-RU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«Верёвочка»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«Вовка – добрая душа»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«Мы не заметили жука»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6314" y="3786190"/>
            <a:ext cx="4000528" cy="206210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С.В. Михалков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«Сила воли»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«Мой щенок»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«Мой секрет»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515</Words>
  <PresentationFormat>Экран (4:3)</PresentationFormat>
  <Paragraphs>159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Презентация к уроку литературного чтения  во 2 классе Обобщающий урок к разделу «Писатели – детям»</vt:lpstr>
      <vt:lpstr>Угадай портрет</vt:lpstr>
      <vt:lpstr>Угадай портрет</vt:lpstr>
      <vt:lpstr>Угадай портрет</vt:lpstr>
      <vt:lpstr>Угадай портрет</vt:lpstr>
      <vt:lpstr>Угадай портрет</vt:lpstr>
      <vt:lpstr>Угадай портрет</vt:lpstr>
      <vt:lpstr>Путаница</vt:lpstr>
      <vt:lpstr>Путаница</vt:lpstr>
      <vt:lpstr>«Угадай автора и произведение»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«Кто сказал?»</vt:lpstr>
      <vt:lpstr>«Рассыпанные буквы»</vt:lpstr>
      <vt:lpstr>«Рассыпанные буквы»</vt:lpstr>
      <vt:lpstr>«Цифровой диктант»</vt:lpstr>
      <vt:lpstr>«Цифровой диктант»</vt:lpstr>
      <vt:lpstr>«Подведем итоги»</vt:lpstr>
      <vt:lpstr>«Подведем итоги»</vt:lpstr>
      <vt:lpstr>«Вы – умницы!»</vt:lpstr>
      <vt:lpstr>Презентация к уроку литературного чтения  во 2 классе Обобщающий урок к разделу «Писатели – детям»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Ира</cp:lastModifiedBy>
  <cp:revision>7</cp:revision>
  <dcterms:created xsi:type="dcterms:W3CDTF">2021-02-11T19:00:24Z</dcterms:created>
  <dcterms:modified xsi:type="dcterms:W3CDTF">2021-02-11T20:02:27Z</dcterms:modified>
</cp:coreProperties>
</file>