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handoutMasterIdLst>
    <p:handoutMasterId r:id="rId12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A06AE2-89C3-4E15-935D-1AFDFD9942A9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65BAC1-77DB-47AB-934A-CD9F60D1D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36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0D3E9-B977-4BBF-A582-B4AFE23E0A35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32EA-4043-4AD5-87B9-F1759AC93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0D3E9-B977-4BBF-A582-B4AFE23E0A35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32EA-4043-4AD5-87B9-F1759AC93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0D3E9-B977-4BBF-A582-B4AFE23E0A35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32EA-4043-4AD5-87B9-F1759AC93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0D3E9-B977-4BBF-A582-B4AFE23E0A35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32EA-4043-4AD5-87B9-F1759AC93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0D3E9-B977-4BBF-A582-B4AFE23E0A35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32EA-4043-4AD5-87B9-F1759AC93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0D3E9-B977-4BBF-A582-B4AFE23E0A35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32EA-4043-4AD5-87B9-F1759AC93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0D3E9-B977-4BBF-A582-B4AFE23E0A35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32EA-4043-4AD5-87B9-F1759AC93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0D3E9-B977-4BBF-A582-B4AFE23E0A35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32EA-4043-4AD5-87B9-F1759AC93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0D3E9-B977-4BBF-A582-B4AFE23E0A35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32EA-4043-4AD5-87B9-F1759AC93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0D3E9-B977-4BBF-A582-B4AFE23E0A35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32EA-4043-4AD5-87B9-F1759AC931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0D3E9-B977-4BBF-A582-B4AFE23E0A35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59B32EA-4043-4AD5-87B9-F1759AC931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80D3E9-B977-4BBF-A582-B4AFE23E0A35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9B32EA-4043-4AD5-87B9-F1759AC9317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92869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Ожерелье из валяных шариков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00372"/>
            <a:ext cx="6400800" cy="26384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Кастелянша\Рабочий стол\Категория\P_20150914_1116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075694" y="1785926"/>
            <a:ext cx="4428000" cy="4001545"/>
          </a:xfrm>
          <a:prstGeom prst="rect">
            <a:avLst/>
          </a:prstGeom>
          <a:noFill/>
        </p:spPr>
      </p:pic>
      <p:pic>
        <p:nvPicPr>
          <p:cNvPr id="7" name="Рисунок 6" descr="C:\Documents and Settings\Кастелянша\Рабочий стол\Категория\P_20150914_11164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85926"/>
            <a:ext cx="814393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96284"/>
          </a:xfrm>
        </p:spPr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114300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Чтобы свалять бусину, возьмите не очень толстую прядку шерсти длиной около 10 см</a:t>
            </a:r>
            <a:endParaRPr lang="ru-RU" sz="3200" b="1" dirty="0"/>
          </a:p>
        </p:txBody>
      </p:sp>
      <p:pic>
        <p:nvPicPr>
          <p:cNvPr id="5" name="Рисунок 4" descr="C:\Documents and Settings\Кастелянша\Рабочий стол\Категория\P_20150914_10405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85926"/>
            <a:ext cx="785818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Распушите прядку шерсти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C:\Documents and Settings\Кастелянша\Рабочий стол\Категория\P_20150914_10413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835824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26064"/>
          </a:xfrm>
        </p:spPr>
        <p:txBody>
          <a:bodyPr>
            <a:noAutofit/>
          </a:bodyPr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Сверните шерсть в клубочек, покатайте немного между ладонями и положите на поролон</a:t>
            </a:r>
            <a:endParaRPr lang="ru-RU" sz="3200" b="1" dirty="0"/>
          </a:p>
        </p:txBody>
      </p:sp>
      <p:pic>
        <p:nvPicPr>
          <p:cNvPr id="4" name="Рисунок 3" descr="C:\Documents and Settings\Кастелянша\Рабочий стол\Категория\P_20150914_10493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500306"/>
            <a:ext cx="778674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48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2500330"/>
          </a:xfrm>
        </p:spPr>
        <p:txBody>
          <a:bodyPr>
            <a:normAutofit/>
          </a:bodyPr>
          <a:lstStyle/>
          <a:p>
            <a:r>
              <a:rPr lang="ru-RU" b="1" dirty="0" smtClean="0"/>
              <a:t>Аккуратно придерживая пальцами заготовку, колите её со всех сторон иглой для валяния, чуть прокручивая то в одну сторону, то в другую. Когда шарик уплотнится, откладываем его в сторону и формируем следующий – пока не получим столько бусин, сколько вам нужно.</a:t>
            </a:r>
          </a:p>
          <a:p>
            <a:endParaRPr lang="ru-RU" dirty="0"/>
          </a:p>
        </p:txBody>
      </p:sp>
      <p:pic>
        <p:nvPicPr>
          <p:cNvPr id="7" name="Рисунок 6" descr="C:\Documents and Settings\Кастелянша\Рабочий стол\Категория\P_20150914_10550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857628"/>
            <a:ext cx="457203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Кастелянша\Рабочий стол\Категория\P_20150914_10564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2857496"/>
            <a:ext cx="514353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57364"/>
            <a:ext cx="8229600" cy="300039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1500198"/>
          </a:xfrm>
        </p:spPr>
        <p:txBody>
          <a:bodyPr>
            <a:normAutofit/>
          </a:bodyPr>
          <a:lstStyle/>
          <a:p>
            <a:r>
              <a:rPr lang="ru-RU" b="1" dirty="0" smtClean="0"/>
              <a:t>Шарики могут выйти немного разными: один чуть больше, другой чуть меньше… следующий этап работы – уравнять их между собой</a:t>
            </a:r>
          </a:p>
          <a:p>
            <a:endParaRPr lang="ru-RU" dirty="0"/>
          </a:p>
        </p:txBody>
      </p:sp>
      <p:pic>
        <p:nvPicPr>
          <p:cNvPr id="6" name="Рисунок 5" descr="C:\Documents and Settings\Кастелянша\Рабочий стол\Категория\P_20150914_11035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8286808" cy="4643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250033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Выберите самую крупную бусину, она будет примером для других. </a:t>
            </a:r>
          </a:p>
          <a:p>
            <a:r>
              <a:rPr lang="ru-RU" b="1" dirty="0" smtClean="0"/>
              <a:t>Все, что не вышли ростом, оборачиваем тонкими прядками шерсти, и продолжаем валять иглой, пока каждый шар не станет таким же, как наш эталонный</a:t>
            </a:r>
          </a:p>
          <a:p>
            <a:endParaRPr lang="ru-RU" dirty="0"/>
          </a:p>
        </p:txBody>
      </p:sp>
      <p:pic>
        <p:nvPicPr>
          <p:cNvPr id="6" name="Рисунок 5" descr="C:\Documents and Settings\Кастелянша\Рабочий стол\Категория\P_20150914_1104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16" y="2500306"/>
            <a:ext cx="485778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Кастелянша\Рабочий стол\Категория\P_20150914_1104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00480"/>
            <a:ext cx="507209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86322"/>
            <a:ext cx="8229600" cy="2857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186766" cy="164307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Теперь украсим наши бусинки вышивкой: берём мулине, иголку…</a:t>
            </a:r>
            <a:r>
              <a:rPr lang="ru-RU" sz="3200" dirty="0" smtClean="0"/>
              <a:t> </a:t>
            </a:r>
            <a:endParaRPr lang="ru-RU" sz="3200" b="1" dirty="0"/>
          </a:p>
        </p:txBody>
      </p:sp>
      <p:pic>
        <p:nvPicPr>
          <p:cNvPr id="4" name="Рисунок 3" descr="C:\Documents and Settings\Кастелянша\Рабочий стол\Категория\P_20150914_11153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842968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Нанизываем шарики на нить и носим, не забывая сообщать восхищённым подругам, что этот чудо вы сделали своими руками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C:\Documents and Settings\Кастелянша\Рабочий стол\Категория\P_20150914_11164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262</TotalTime>
  <Words>177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Ожерелье из валяных шариков </vt:lpstr>
      <vt:lpstr> </vt:lpstr>
      <vt:lpstr>Распушите прядку шерсти </vt:lpstr>
      <vt:lpstr>  </vt:lpstr>
      <vt:lpstr> </vt:lpstr>
      <vt:lpstr>Презентация PowerPoint</vt:lpstr>
      <vt:lpstr> </vt:lpstr>
      <vt:lpstr>Презентация PowerPoint</vt:lpstr>
      <vt:lpstr>Нанизываем шарики на нить и носим, не забывая сообщать восхищённым подругам, что этот чудо вы сделали своими руками</vt:lpstr>
      <vt:lpstr>Спасибо за внимание!</vt:lpstr>
    </vt:vector>
  </TitlesOfParts>
  <Company>School_569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DetSad_3</dc:creator>
  <cp:lastModifiedBy>DetSad_3</cp:lastModifiedBy>
  <cp:revision>16</cp:revision>
  <cp:lastPrinted>2016-04-19T12:30:34Z</cp:lastPrinted>
  <dcterms:created xsi:type="dcterms:W3CDTF">2013-09-26T09:32:07Z</dcterms:created>
  <dcterms:modified xsi:type="dcterms:W3CDTF">2016-04-19T14:50:49Z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248632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