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81" r:id="rId3"/>
    <p:sldId id="283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84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64918-D5D6-41FD-A6F3-2EE262B81670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BBFB3-A1E2-48B8-B0F9-E227962B93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im0-tub-ru.yandex.net/i?id=8221c456c3f057a8b28d9a0c7d498bf4&amp;ref=rim&amp;n=33&amp;w=214&amp;h=15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14480" y="1000108"/>
            <a:ext cx="56209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Шалдежский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детский сад «Теремок»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3108" y="1857364"/>
            <a:ext cx="50320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«Центр занимательной математики для детей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3-4 лет в условиях реализации ФГОС ДО»</a:t>
            </a:r>
          </a:p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в группе «Колобок» 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0232" y="6357959"/>
            <a:ext cx="6441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                                                                            Подготовила воспитатель: Чибисова Е.А.    </a:t>
            </a:r>
            <a:endParaRPr lang="ru-RU" sz="1400" dirty="0"/>
          </a:p>
        </p:txBody>
      </p:sp>
      <p:pic>
        <p:nvPicPr>
          <p:cNvPr id="13" name="Рисунок 12" descr="https://ds04.infourok.ru/uploads/ex/07bb/00097d9a-62f55b25/img1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857496"/>
            <a:ext cx="492922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43174" y="428604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«Игра с прищепками»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:\мои фото\2021-01-26\02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000108"/>
            <a:ext cx="3714776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D:\мои фото\2021-01-26\0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000108"/>
            <a:ext cx="4143404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фото\2021-01-26\0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14422"/>
            <a:ext cx="3929090" cy="471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мои фото\2021-01-26\02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14422"/>
            <a:ext cx="4000528" cy="471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71604" y="500042"/>
            <a:ext cx="4589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Дидактическая игра «Заштопай одежду»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009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фото\2021-01-26\0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857232"/>
            <a:ext cx="3929090" cy="4805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мои фото\2021-01-26\02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857232"/>
            <a:ext cx="3929090" cy="4786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71604" y="0"/>
            <a:ext cx="4749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Дидактическая игра «Почини машину»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фото\2021-01-26\0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14422"/>
            <a:ext cx="3857652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мои фото\2021-01-26\02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214422"/>
            <a:ext cx="4143404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428860" y="500042"/>
            <a:ext cx="4957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Дидактическая игра «Геометрическое лото»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фото\2021-01-27\0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4"/>
            <a:ext cx="4000527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мои фото\2021-01-27\0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142984"/>
            <a:ext cx="3857652" cy="5000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214414" y="500042"/>
            <a:ext cx="4684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Дидактическая</a:t>
            </a:r>
            <a:r>
              <a:rPr lang="ru-RU" dirty="0" smtClean="0"/>
              <a:t> игра «Большой- маленький»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фото\2021-01-27\0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7" y="1214422"/>
            <a:ext cx="3714775" cy="50720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мои фото\2021-01-27\0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214422"/>
            <a:ext cx="4214842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785918" y="714356"/>
            <a:ext cx="4240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Дидактическая игра «Веселые червячки»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фото\2021-01-27\0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5" y="1357298"/>
            <a:ext cx="3714775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мои фото\2021-01-27\02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357298"/>
            <a:ext cx="4071966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500298" y="785794"/>
            <a:ext cx="379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Дидактическая игра «Один - много»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фото\2021-01-28\0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071546"/>
            <a:ext cx="4071967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мои фото\2021-01-28\00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071546"/>
            <a:ext cx="4000528" cy="5143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785918" y="500042"/>
            <a:ext cx="4450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Дидактическая игра «Разложи по порядку»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фото\2021-01-26\0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142984"/>
            <a:ext cx="3714776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мои фото\2021-01-27\01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785794"/>
            <a:ext cx="321471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мои фото\2021-01-26\02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714752"/>
            <a:ext cx="321471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500694" y="3429000"/>
            <a:ext cx="24947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Раздаточный материал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642918"/>
            <a:ext cx="3963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Картотека дидактических игр по математике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8" y="428604"/>
            <a:ext cx="34774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Выполнение задания в рабочей тетради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28728" y="500042"/>
            <a:ext cx="73829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течении года по мере освоения игр, замещаем одни игры на другие,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расширяем их ассортимент, вносятся изменения. Организация центра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осуществляется с постепенным участием детей, что создает у них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положительное отношение к материалу, желание играть.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мои фото\2021-01-27\02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571612"/>
            <a:ext cx="3857652" cy="46434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kaksdelat.guru/wp-content/uploads/2019/03/Kak-sdelat-applikatsiyu-4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5" y="1571612"/>
            <a:ext cx="3929089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fs00.infourok.ru/images/doc/101/120171/img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71480"/>
            <a:ext cx="8143932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500042"/>
            <a:ext cx="7215238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математической деятельности детей.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качества личности ребенка, необходимые для успешного владения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математикой – целенаправленность, настойчивость, находчивость, самостоятельность.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Развивать представления о свойствах (величине, форме, количестве) предметов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окружающего мира на наглядной основе.</a:t>
            </a:r>
          </a:p>
          <a:p>
            <a:pPr marL="342900" indent="-34290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Воспитывать у детей потребности занимать свое свободное время не только интересными, </a:t>
            </a:r>
          </a:p>
          <a:p>
            <a:pPr marL="342900" indent="-34290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и требующими умственного напряжения, интеллектуального усилия играми.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58" y="500042"/>
            <a:ext cx="3600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357166"/>
            <a:ext cx="9124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Математический центр – это специально отведенное место,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тематически оснащенное играми, пособиями, материалами.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:\мои фото\2021-01-27\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142985"/>
            <a:ext cx="6858048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D:\мои фото\2021-01-27\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142984"/>
            <a:ext cx="6858048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357166"/>
            <a:ext cx="8307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Создавая математический центр мы обеспечили детям свободный доступ к материалам и играм.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мои фото\2021-01-27\0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857232"/>
            <a:ext cx="4000527" cy="5381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мои фото\2021-01-27\00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857232"/>
            <a:ext cx="4071966" cy="535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500042"/>
            <a:ext cx="80758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Игровое оборудование создает насыщенную, целостную среду с достаточным пространством для игр.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мои фото\2021-01-27\0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071546"/>
            <a:ext cx="3571899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мои фото\2021-01-27\01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071546"/>
            <a:ext cx="3929090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357422" y="35716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« Мозаика»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мои фото\2021-01-27\0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071547"/>
            <a:ext cx="3857652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D:\мои фото\2021-01-27\00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071546"/>
            <a:ext cx="4071966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фото\2021-01-27\01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857232"/>
            <a:ext cx="4071966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28794" y="357166"/>
            <a:ext cx="4357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«Настольно – печатные игры»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:\мои фото\2021-01-27\02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7" y="857232"/>
            <a:ext cx="4000528" cy="5429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d49/00124940-24293f4f/hello_html_m39530ee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мои фото\2021-01-27\0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42984"/>
            <a:ext cx="4000528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928926" y="428604"/>
            <a:ext cx="2058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Блоки «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:\мои фото\2021-01-28\0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142984"/>
            <a:ext cx="3929091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</TotalTime>
  <Words>283</Words>
  <Application>Microsoft Office PowerPoint</Application>
  <PresentationFormat>Экран (4:3)</PresentationFormat>
  <Paragraphs>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UniComp</dc:creator>
  <cp:lastModifiedBy>UniComp</cp:lastModifiedBy>
  <cp:revision>85</cp:revision>
  <dcterms:created xsi:type="dcterms:W3CDTF">2020-02-17T16:28:56Z</dcterms:created>
  <dcterms:modified xsi:type="dcterms:W3CDTF">2021-03-30T18:29:30Z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1358848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