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89" autoAdjust="0"/>
  </p:normalViewPr>
  <p:slideViewPr>
    <p:cSldViewPr>
      <p:cViewPr>
        <p:scale>
          <a:sx n="66" d="100"/>
          <a:sy n="66" d="100"/>
        </p:scale>
        <p:origin x="-960" y="-4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77624C-470B-4364-86AB-1F22FBCFD786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546915-2ACC-4B01-BBAC-6575C3043F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800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546915-2ACC-4B01-BBAC-6575C3043FD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19168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BD5AC-032A-4BBC-BD9E-EF40A8E8DC19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CC5DB-B4A4-475D-847A-90589DCD5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853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BD5AC-032A-4BBC-BD9E-EF40A8E8DC19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CC5DB-B4A4-475D-847A-90589DCD5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964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BD5AC-032A-4BBC-BD9E-EF40A8E8DC19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CC5DB-B4A4-475D-847A-90589DCD5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775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BD5AC-032A-4BBC-BD9E-EF40A8E8DC19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CC5DB-B4A4-475D-847A-90589DCD5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861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BD5AC-032A-4BBC-BD9E-EF40A8E8DC19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CC5DB-B4A4-475D-847A-90589DCD5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510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BD5AC-032A-4BBC-BD9E-EF40A8E8DC19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CC5DB-B4A4-475D-847A-90589DCD5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2531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BD5AC-032A-4BBC-BD9E-EF40A8E8DC19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CC5DB-B4A4-475D-847A-90589DCD5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781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BD5AC-032A-4BBC-BD9E-EF40A8E8DC19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CC5DB-B4A4-475D-847A-90589DCD5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585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BD5AC-032A-4BBC-BD9E-EF40A8E8DC19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CC5DB-B4A4-475D-847A-90589DCD5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953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BD5AC-032A-4BBC-BD9E-EF40A8E8DC19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CC5DB-B4A4-475D-847A-90589DCD5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0114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BD5AC-032A-4BBC-BD9E-EF40A8E8DC19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7CC5DB-B4A4-475D-847A-90589DCD5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3427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BD5AC-032A-4BBC-BD9E-EF40A8E8DC19}" type="datetimeFigureOut">
              <a:rPr lang="ru-RU" smtClean="0"/>
              <a:t>30.03.2021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CC5DB-B4A4-475D-847A-90589DCD51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5928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vatars.mds.yandex.net/get-zen_doc/209388/pub_5c9f5cded677b400b3b868cc_5ca1d81418430d00b31eb22b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620688"/>
            <a:ext cx="85689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Консультация для родителей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«Семья глазами ребёнка»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значит семья в жизни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ребёнка? Семья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единый организм.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 этом мы можем узнать из разговоров с детьми, рисунков и детских сочинений, а можно вспомнить своё детство, вспомнить родительский дом. У каждого из нас он свой, но есть и то общее, что связывает нас всех: здесь сказали свои первые слова, сделали первые шаги и совершили первые в своей жизни открытия.  Дом  – начало начал. Здесь рождается Любовь и Ненависть, Добро и Зло, Хамство и Порядочность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Невезение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Успех берут своё начало тоже здесь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Во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всех испытаниях и бедах родной дом – убежище для души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Каждый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 похож на своих создателей.</a:t>
            </a:r>
          </a:p>
        </p:txBody>
      </p:sp>
    </p:spTree>
    <p:extLst>
      <p:ext uri="{BB962C8B-B14F-4D97-AF65-F5344CB8AC3E}">
        <p14:creationId xmlns:p14="http://schemas.microsoft.com/office/powerpoint/2010/main" val="82300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www.culture.ru/storage/images/c982b9776672b715a5d8b7f0c3ef9603/65907178f5dfac7a09b4e6a4bde6f5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332657"/>
            <a:ext cx="81369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семье ребёнку нужны оба родителя – любящие отец и мать. Они как две ноги, на которых он идёт по жизни. Как же идти по жизни ребёнку, если у него нет одного  из родителей? Ребёнок должен знать своих родителей, даже если они не живут вместе. А нерешённые супружеские проблемы, хотя и спрятанные под семью замками, способствуют появлению психологических проблем у ребёнка. </a:t>
            </a:r>
          </a:p>
        </p:txBody>
      </p:sp>
    </p:spTree>
    <p:extLst>
      <p:ext uri="{BB962C8B-B14F-4D97-AF65-F5344CB8AC3E}">
        <p14:creationId xmlns:p14="http://schemas.microsoft.com/office/powerpoint/2010/main" val="2522712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www.ejin.ru/wp-content/uploads/2019/01/roditelskoe-sobranie-na-temu-duxovno-nravstvennoe-vospitanie-rebenka-cherez-semejnye-tradicii-i-dosug-v-seme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67544" y="332657"/>
            <a:ext cx="82809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“Необходимо больше быть с детьми”, - пишут в многочисленных педагогических статьях. Однако, если спросить ребёнка, сколько времени в выходной он провёл с мамой или папой, он вряд ли будет точен. Зато он подробно расскажет, что именно он делал с родителями и было ли ему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приятно. Ребёнку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важно не количество проведённого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ним времени, а как оно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проведено. Иногда десять минут, проведённые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сердечной беседе, для ребёнка значат гораздо больше, чем целый день, проведённый вместе с вами. Ребёнок получает удовольствие от совместного общения, он чувствует, что вы его любите, и сам начинает испытывать к вам более тёплые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чувства.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697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 descr="https://vasileva-psy.ru/wp-content/uploads/7/3/b/73bcd1339771d86a6de9826a675b2b8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-218152"/>
            <a:ext cx="828092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Считается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 дети – это маленькие взрослые, просто размером поменьше и с опытом покороче. Веками к ним так и относились: растили, воспитывали, иногда баловали, но в целом исходили из правил “ты должен” и “делай, как я”, поэтому многие поколения родителей растили детей так же, как растили их самих - по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стандарту, по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трафарету. Дети терпели и росли.  Находились правда такие, которые упорно выбивались из этой наезженной колеи. Но судьба большинства из них оказалась незавидной: их брали в оборот, и так или иначе приводили к общему знаменателю. Те, которые не перевоспитались,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уже вполне самостоятельно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шли двумя путями: или опускались на дно, или становились первопроходцами (в науке, в искусстве, в семейной жизни). Но наступили времена, когда взрослые вдруг с изумлением обнаружили, что дети – другие, у них интересы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потребности другие, и вообще –голова у них работает как –то иначе. Человек не бывает так деятелен, пытлив и инициативен, как в детстве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Великое искусство - жить вместе, любя друг друга нежно. Это должно начинаться с родителей.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21254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307</Words>
  <Application>Microsoft Office PowerPoint</Application>
  <PresentationFormat>Экран (4:3)</PresentationFormat>
  <Paragraphs>10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2021-03-30T17:51:59Z</dcterms:created>
  <dcterms:modified xsi:type="dcterms:W3CDTF">2021-03-30T18:19:22Z</dcterms:modified>
</cp:coreProperties>
</file>