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95" r:id="rId3"/>
    <p:sldId id="303" r:id="rId4"/>
    <p:sldId id="305" r:id="rId5"/>
    <p:sldId id="306" r:id="rId6"/>
    <p:sldId id="257" r:id="rId7"/>
    <p:sldId id="278" r:id="rId8"/>
    <p:sldId id="279" r:id="rId9"/>
    <p:sldId id="307" r:id="rId10"/>
    <p:sldId id="297" r:id="rId11"/>
    <p:sldId id="298" r:id="rId12"/>
    <p:sldId id="299" r:id="rId13"/>
    <p:sldId id="265" r:id="rId14"/>
    <p:sldId id="269" r:id="rId15"/>
    <p:sldId id="293" r:id="rId16"/>
    <p:sldId id="280" r:id="rId17"/>
    <p:sldId id="309" r:id="rId18"/>
    <p:sldId id="274" r:id="rId19"/>
    <p:sldId id="271" r:id="rId20"/>
    <p:sldId id="308" r:id="rId21"/>
    <p:sldId id="277" r:id="rId22"/>
    <p:sldId id="310" r:id="rId23"/>
    <p:sldId id="300" r:id="rId24"/>
    <p:sldId id="31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5" autoAdjust="0"/>
    <p:restoredTop sz="94660"/>
  </p:normalViewPr>
  <p:slideViewPr>
    <p:cSldViewPr>
      <p:cViewPr varScale="1">
        <p:scale>
          <a:sx n="64" d="100"/>
          <a:sy n="64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8C484-6AEC-4F96-A070-35D8E3411B55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FED25-BFCE-4E81-BDC6-3F380092AD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1764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FED25-BFCE-4E81-BDC6-3F380092AD6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8616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1628800"/>
            <a:ext cx="6283424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«Играем в театр»</a:t>
            </a:r>
            <a:endParaRPr lang="ru-RU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5879" y="4653136"/>
            <a:ext cx="5120640" cy="1941190"/>
          </a:xfrm>
        </p:spPr>
        <p:txBody>
          <a:bodyPr/>
          <a:lstStyle/>
          <a:p>
            <a:pPr algn="r"/>
            <a:r>
              <a:rPr lang="ru-RU" dirty="0" smtClean="0"/>
              <a:t>             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Горбатова Н.В.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2002-2021г.г.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4578" name="Picture 2" descr="https://ds49.edu.korolev.ru/wp-content/uploads/sites/96/2019/10/%D1%82%D0%B5%D0%B0%D1%82%D1%80-895x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3429000"/>
            <a:ext cx="3456384" cy="3047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187624" y="620688"/>
            <a:ext cx="75608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«Родничок» г. Надыма»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МДОУ «Детский сад «Родничок» г. Надыма»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5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99" y="228601"/>
            <a:ext cx="7896175" cy="82413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826072" cy="51834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упражнений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речи,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голоса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-усовершенствуют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аппарат ребенка.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заданий в образах животных и персонажей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сказок-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телом.</a:t>
            </a:r>
          </a:p>
          <a:p>
            <a:pPr marL="454914" lvl="0" indent="-457200">
              <a:spcAft>
                <a:spcPts val="600"/>
              </a:spcAft>
              <a:buClr>
                <a:srgbClr val="7A7A7A"/>
              </a:buClr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Обыгрывая сказки - улучшат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слуховое внимание, память, наблюдательность, находчивость, фантазию, воображение, образное мышление детей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танут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раскрепощенными,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общительными.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Пополнят словарный запас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Испытают положительные эмоции: радость, уверенность, гордость.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Реализуют свои желания и возможности.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27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228601"/>
            <a:ext cx="7824167" cy="6081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898080" cy="5399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методами и приемами организации досуговой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Осознают важность единых требований семьи и детского сада.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Сблизятся с педагогами ДОУ и другими родителями.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Познакомятся с традициями группы и ДОУ.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принимать более активное участие в  жизни группы.</a:t>
            </a:r>
          </a:p>
          <a:p>
            <a:pPr marL="0" lvl="0" indent="0">
              <a:buClr>
                <a:srgbClr val="7A7A7A"/>
              </a:buClr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84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228600"/>
            <a:ext cx="7824167" cy="75212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898080" cy="51114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Познакомят семью с жизнью группы в ДОУ.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последующем будут более тесно сотрудничать с родителями, и действовать в одном направлении – на благо детям.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Познакомятся с традициями семей воспитанников.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Пополнят совместно с родителями «Театральный уголок» различными видами театра.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Создадут  папку-передвижку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«Домашний театр».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Картотеку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«Театрализованных игр в группе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03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4124" y="188640"/>
            <a:ext cx="7543081" cy="68012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 </a:t>
            </a:r>
            <a: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 Подготовительный: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836712"/>
            <a:ext cx="6241896" cy="5904656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литературы, опыта других дошкольных учреждений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выбранной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поэтапной реализации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4914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методики реализации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работы).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по теме проекта, обработка анкетных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презентации «Разные виды театра»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материала для проведения консультации для родителей.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сказки для постановки спектакля в детском саду.</a:t>
            </a:r>
          </a:p>
        </p:txBody>
      </p:sp>
      <p:pic>
        <p:nvPicPr>
          <p:cNvPr id="7170" name="Picture 2" descr="http://2.bp.blogspot.com/-e_buCKVplA4/VTJ5isiV7YI/AAAAAAAACXc/hVj80Y8m_Tg/s1600/%D0%B4%D0%B5%D1%82%D0%B8%2B%D0%B8%2B%D1%82%D0%B5%D0%B0%D1%82%D1%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97152"/>
            <a:ext cx="1296144" cy="181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065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театре и театральной студии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916832"/>
            <a:ext cx="7458032" cy="43315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u="sng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3000" b="1" u="sng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Беседа о театре «Здравствуй, театр! ».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Чтение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/л: «Соломенный бычок» и беседа по ней.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Рассматривание альбома: «Театральные профессии »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Чтение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/л: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избушка» и беседа по ней.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Подвижная игра « Мышеловка»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Пальчиковый театр « Репка»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798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717033"/>
            <a:ext cx="5112568" cy="208823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620688"/>
            <a:ext cx="795637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Ноябрь</a:t>
            </a:r>
          </a:p>
          <a:p>
            <a:pPr lvl="0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Беседа с детьми «Как вести себя в театре?»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Чтение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/л: «Горшочек каши».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Игра – драматизация «Репка»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Аппликация «Репка»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Д/игра: «Измени голос»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Чтение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/л: «Зимовье зверей» и беседа по ней</a:t>
            </a:r>
          </a:p>
          <a:p>
            <a:pPr lvl="0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6860" y="4149080"/>
            <a:ext cx="1788079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7940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932534" cy="568863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Пальчиковый театр «Теремок»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Конструирование: «Теремок».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Речевые игры « Назовите одним словом», - «Кукла веселая и грустная»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Чтение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/л: «Три медведя» и беседа по ней.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Рисование «Сказочный Теремок»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Показ сказки «Теремок» (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для детей младшего возраста.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таша\Desktop\мои работы для ат\20201211_1139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4251188" y="4230298"/>
            <a:ext cx="3031295" cy="2273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4574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63688" y="981471"/>
            <a:ext cx="5976664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Январь</a:t>
            </a:r>
            <a:endParaRPr kumimoji="0" lang="ru-RU" sz="2800" b="0" i="0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Чтение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/л: «Гуси- лебеди» и беседа по ней.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Игра на развитие двигательных способностей: «Что мы видели не скажем, а что делали, покажем! 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Пальчиковый театр «Курочка Ряба ».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Чтение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/л: «Лисичка сестричка и серый волк» и беседа по ней.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Подвижная игра «Звери».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14086184"/>
            <a:ext cx="220880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560840" cy="60261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.Заключительный.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Предварительные итоги проекта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:\наташа\IMG_47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988840"/>
            <a:ext cx="151216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F:\наташа\IMG_47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1988840"/>
            <a:ext cx="1656183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4437112"/>
            <a:ext cx="2917972" cy="1641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Наташа\Downloads\IMG-66b3f473b2735e648637328b2178798a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2780928"/>
            <a:ext cx="3142656" cy="2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296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228184" y="4509120"/>
            <a:ext cx="2705504" cy="173928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Играем дома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620688"/>
            <a:ext cx="3622709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4077072"/>
            <a:ext cx="1872207" cy="224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4221088"/>
            <a:ext cx="2232248" cy="1814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836712"/>
            <a:ext cx="3118653" cy="2338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01457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7" y="228601"/>
            <a:ext cx="7824167" cy="6801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Из проекта ФГОС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836712"/>
            <a:ext cx="7993013" cy="583237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целевым ориентирам дошкольного образования относятся следующие социальные и психологические характеристики личности ребёнка на этапе завершения дошкольного образования: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проявляет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видах деятельности – игре, общении, конструировании и др. Способен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род занятий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участников совместной деятельности, обнаруживает способность к воплощению разнообразных замыслов;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уверен в своих силах, открыт внешнему миру, положительно относится к себе и к другим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обладает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чувством собственного достоинства. 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взаимодействует со сверстниками и взрослыми,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совместных играх. Способен договариваться, учитывать интересы и чувства других, сопереживать неудачам и радоваться успехам других, стараться разрешать конфликты;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обладает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воображением,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реализуется в разных видах деятельности. Способность ребёнка 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фантазии, воображению, творчеству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интенсивно развивается и проявляется в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разными формами и видами игры. Умеет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подчиняться разным правилам и социальным нормам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различать условную и реальную ситуации, в том числе игровую и учебную…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08217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Промежуточные результаты: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Узнают виды театра.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действовать согласовано.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Запоминают заданные позы.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Запоминают и описывают внешний вид любого ребенка.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делать длинный выдох при незаметном коротком вздохе.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составлять  предложения с заданными словами.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снимать напряжение с отдельных групп мышц.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полученные знания в играх.</a:t>
            </a:r>
          </a:p>
        </p:txBody>
      </p:sp>
    </p:spTree>
    <p:extLst>
      <p:ext uri="{BB962C8B-B14F-4D97-AF65-F5344CB8AC3E}">
        <p14:creationId xmlns:p14="http://schemas.microsoft.com/office/powerpoint/2010/main" xmlns="" val="377092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59155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Предварительные результаты работы по проекту: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8208912" cy="5472608"/>
          </a:xfrm>
        </p:spPr>
        <p:txBody>
          <a:bodyPr>
            <a:normAutofit fontScale="77500" lnSpcReduction="20000"/>
          </a:bodyPr>
          <a:lstStyle/>
          <a:p>
            <a:pPr lvl="0"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Выявлена зона ближайшего и зона актуального развития детей среднего возраста, по отношению к теме «Театр».</a:t>
            </a:r>
          </a:p>
          <a:p>
            <a:pPr lvl="0"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знают что такое театр и какие бывают виды театра .</a:t>
            </a:r>
          </a:p>
          <a:p>
            <a:pPr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 детей повысилась ,они стали раскрепощение.</a:t>
            </a:r>
          </a:p>
          <a:p>
            <a:pPr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театром дома.</a:t>
            </a:r>
          </a:p>
          <a:p>
            <a:pPr lvl="0"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папка-передвижка на тему «Домашний театр». </a:t>
            </a:r>
          </a:p>
          <a:p>
            <a:pPr lvl="0"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картотека «Театрализованных игр в группе».</a:t>
            </a:r>
          </a:p>
          <a:p>
            <a:pPr lvl="0"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консультация с родителями на тему «Домашний театр», по итогам которой уголок Театрализованной деятельности начал пополняться.</a:t>
            </a:r>
          </a:p>
          <a:p>
            <a:pPr lvl="0">
              <a:buClr>
                <a:srgbClr val="7A7A7A"/>
              </a:buCl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активные репетиции спектаклей «Колобок», «Репка».  </a:t>
            </a:r>
          </a:p>
          <a:p>
            <a:pPr marL="0" lvl="0" indent="0">
              <a:buClr>
                <a:srgbClr val="7A7A7A"/>
              </a:buClr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022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043608" y="467086"/>
            <a:ext cx="792088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результатов работы: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ходе реализации проекта: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-Речь детей стала более развита (обогащен словарь, сформировано умение строить предложения, произношение более правильное и четкое) 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Детьми освоены первичные навыки в области театрального искусства:  использование мимики, жестов, голоса,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кукловождение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-Дети проявляют устойчивый интерес к музыкально-театральному  искусству;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-Они овладели необходимыми элементарными знаниями, умениями и навыками юного актера;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Родители и дети познакомились с историей театра, его видами, способами  изготовления и обыгрывания 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Появилось желание родителей заниматься театральной деятельностью дома  с детьми, посещать театр;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Многие родители приобрели и изготовили для домашнего использования  театры;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-Увлечённое использование театрального центра детьми в группе в  самостоятельной деятельности и хорошие показатели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актёрского мастерства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детей 4-5лет;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228601"/>
            <a:ext cx="7824167" cy="7521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8042096" cy="54715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СанПиН.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Щёткин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«Театральная деятельность в детском саду с детьми 4-5 лет», Москва, «Мозаика-Синтез», 2008 год.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Н.В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Смирнова, В.К. Шалаева «Среда развития дошкольника: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сущ-ность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структура» г. Иваново, 2009 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Гончарова О.В. и др. Театральная палитра: Программа художественно-эстетического воспитания. – М.: ТЦ Сфера,2010.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Н.В.Зарецкая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З.А.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Роот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«Праздники в детском саду», Москва  изд-во «Айрис-пресс», 2001 год.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В.В.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Гербова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М.А. Васильева, Т.С. Комарова «Программа воспитания и обучения в детском саду» Москва, изд-во «Мозаика-синтез», 2005 год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Интернет сайты дошкольных учреждений, интернет порталы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896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F:\проект для МО\img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332656"/>
            <a:ext cx="3816424" cy="286231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3356992"/>
            <a:ext cx="4854864" cy="2730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583438" cy="60811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выбранной темы: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826072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театральной деятельностью помогают развить интересы и способности ребенка; способствуют общему развитию; проявлению любознательности, стремления к познанию нового, усвоению новой информации и новых способов действия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72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деятельность,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современных информационных технологий, потеряла свою актуальность.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смену пришла общедоступная цифровая техника, которая позволяет развлечь ребенка не выходя из дома.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740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89384"/>
            <a:ext cx="7655446" cy="106680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Информационно-Творческий, игровой.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988840"/>
            <a:ext cx="7803272" cy="4721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4-5 лет и  их родители, воспитатель.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реализации: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Начало: октября 2020г.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Окончание: январь 2021 г.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редней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продолжительности.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месяца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4-5 лет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творческие, театральные способности детей и родителей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19943"/>
            <a:ext cx="4883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проекта</a:t>
            </a:r>
            <a:endParaRPr lang="ru-RU" sz="44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66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71470" cy="6081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Цель: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детей с театр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848872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воспитателя:</a:t>
            </a:r>
          </a:p>
          <a:p>
            <a:pPr marL="454914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Активизировать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познавательный интерес детей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454914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Развивать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зрительное и слуховое внимание, память, наблюдательность,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находчивость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фантазию, воображение, образное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мышление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детей.</a:t>
            </a:r>
          </a:p>
          <a:p>
            <a:pPr marL="454914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Снимать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зажатость и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скованность детей и родителей.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4914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Воспитывать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доброжелательность и контактность в отношениях со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сверстниками у детей и родителей.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4914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Учить детей 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импровизировать игры-драматизации на темы знакомых сказок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marL="454914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Развивать детей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дикцию на материале скороговорок и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стихов.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4914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Пополнять словарный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запас детей.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4914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Воспитывать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культуру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поведения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театре. </a:t>
            </a:r>
          </a:p>
          <a:p>
            <a:pPr marL="340614" lvl="0" indent="-342900" algn="just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Провести беседу с родителями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«Домашний театр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454914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600"/>
              </a:spcAft>
            </a:pP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391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71450" lvl="0" indent="-173736">
              <a:spcBef>
                <a:spcPts val="600"/>
              </a:spcBef>
            </a:pPr>
            <a:r>
              <a:rPr lang="ru-RU" sz="3200" spc="3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Задачи:</a:t>
            </a:r>
            <a:r>
              <a:rPr lang="ru-RU" sz="3200" b="1" spc="30" dirty="0">
                <a:solidFill>
                  <a:srgbClr val="FF0000"/>
                </a:solidFill>
                <a:ea typeface="+mn-ea"/>
                <a:cs typeface="Tahoma" pitchFamily="34" charset="0"/>
              </a:rPr>
              <a:t/>
            </a:r>
            <a:br>
              <a:rPr lang="ru-RU" sz="3200" b="1" spc="30" dirty="0">
                <a:solidFill>
                  <a:srgbClr val="FF0000"/>
                </a:solidFill>
                <a:ea typeface="+mn-ea"/>
                <a:cs typeface="Tahoma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898080" cy="5471504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7A7A7A"/>
              </a:buClr>
              <a:buNone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0614" lvl="0" indent="-34290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методами и приемами организации досуговой деятельности.</a:t>
            </a:r>
          </a:p>
          <a:p>
            <a:pPr marL="340614" lvl="0" indent="-34290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раскрепощения и повышения самооценки детей, с помощью театрализованных игр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0614" lvl="0" indent="-34290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личный пример воспитывать такие качества детей как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наблюдательность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находчивость, доброжелательность, отзывчивость.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614" lvl="0" indent="-34290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на тему «Домашний театр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340614" lvl="0" indent="-34290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Оказывать посильную помощь в создании условий для развития творческих способностей воспитанников.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614" lvl="0" indent="-34290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Посетить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«ДК Корабел» вместе с детьми и воспитателем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397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7" y="228601"/>
            <a:ext cx="7824167" cy="608112"/>
          </a:xfrm>
        </p:spPr>
        <p:txBody>
          <a:bodyPr/>
          <a:lstStyle/>
          <a:p>
            <a:r>
              <a:rPr lang="ru-RU" sz="2900" spc="3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898080" cy="5399496"/>
          </a:xfrm>
        </p:spPr>
        <p:txBody>
          <a:bodyPr>
            <a:normAutofit/>
          </a:bodyPr>
          <a:lstStyle/>
          <a:p>
            <a:pPr marL="0" lvl="0" indent="0">
              <a:buClr>
                <a:srgbClr val="7A7A7A"/>
              </a:buClr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</a:p>
          <a:p>
            <a:pPr marL="514350" lvl="0" indent="-514350">
              <a:buClr>
                <a:srgbClr val="7A7A7A"/>
              </a:buClr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что такое театр, театральная студия, какие бывают еще театры.</a:t>
            </a:r>
          </a:p>
          <a:p>
            <a:pPr marL="514350" indent="-51435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новыми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сочинять сказки, рассказы, стихи.</a:t>
            </a:r>
          </a:p>
          <a:p>
            <a:pPr marL="514350" lvl="0" indent="-51435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Поиграть в игры, побегать, порисовать, полепить, построить свой театр.</a:t>
            </a:r>
          </a:p>
          <a:p>
            <a:pPr marL="514350" lvl="0" indent="-51435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с помощью воспитателя изображать животных, птиц, людей, машин.</a:t>
            </a:r>
          </a:p>
          <a:p>
            <a:pPr marL="514350" lvl="0" indent="-51435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с родителями театр, принести его в сад.</a:t>
            </a:r>
          </a:p>
          <a:p>
            <a:pPr marL="514350" lvl="0" indent="-514350">
              <a:buClr>
                <a:srgbClr val="7A7A7A"/>
              </a:buClr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свой спектакль в саду с помощью воспитателя и родителей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84102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1115615" y="188641"/>
            <a:ext cx="7752159" cy="64807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</a:rPr>
              <a:t>Этапы реализации проекта:</a:t>
            </a:r>
            <a:r>
              <a:rPr lang="ru-RU" sz="4000" b="1" dirty="0" smtClean="0">
                <a:solidFill>
                  <a:srgbClr val="990033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990033"/>
                </a:solidFill>
                <a:latin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Times New Roman" pitchFamily="18" charset="0"/>
              </a:rPr>
            </a:br>
            <a:endParaRPr lang="ru-RU" sz="4000" b="1" dirty="0" smtClean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lvl="0" indent="-60960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AutoNum type="arabicPeriod"/>
            </a:pPr>
            <a:r>
              <a:rPr lang="ru-RU" sz="3200" b="1" spc="0" dirty="0" smtClean="0">
                <a:latin typeface="Times New Roman" pitchFamily="18" charset="0"/>
                <a:cs typeface="+mn-cs"/>
              </a:rPr>
              <a:t>Подготовительный</a:t>
            </a:r>
            <a:endParaRPr lang="ru-RU" sz="3200" spc="0" dirty="0">
              <a:latin typeface="Times New Roman" pitchFamily="18" charset="0"/>
              <a:cs typeface="+mn-cs"/>
            </a:endParaRP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ru-RU" sz="3200" spc="0" dirty="0">
                <a:latin typeface="Times New Roman" pitchFamily="18" charset="0"/>
                <a:cs typeface="+mn-cs"/>
              </a:rPr>
              <a:t>( </a:t>
            </a:r>
            <a:r>
              <a:rPr lang="ru-RU" sz="3200" spc="0" dirty="0" smtClean="0">
                <a:latin typeface="Times New Roman" pitchFamily="18" charset="0"/>
                <a:cs typeface="+mn-cs"/>
              </a:rPr>
              <a:t>октябрь)</a:t>
            </a:r>
            <a:endParaRPr lang="ru-RU" sz="3200" spc="0" dirty="0">
              <a:latin typeface="Times New Roman" pitchFamily="18" charset="0"/>
              <a:cs typeface="+mn-cs"/>
            </a:endParaRP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None/>
            </a:pPr>
            <a:endParaRPr lang="ru-RU" sz="3200" spc="0" dirty="0">
              <a:latin typeface="Times New Roman" pitchFamily="18" charset="0"/>
              <a:cs typeface="+mn-cs"/>
            </a:endParaRP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ru-RU" sz="3200" b="1" spc="0" dirty="0">
                <a:latin typeface="Times New Roman" pitchFamily="18" charset="0"/>
                <a:cs typeface="+mn-cs"/>
              </a:rPr>
              <a:t>2. </a:t>
            </a:r>
            <a:r>
              <a:rPr lang="ru-RU" sz="3200" b="1" spc="0" dirty="0" smtClean="0">
                <a:latin typeface="Times New Roman" pitchFamily="18" charset="0"/>
                <a:cs typeface="+mn-cs"/>
              </a:rPr>
              <a:t>Практический</a:t>
            </a:r>
            <a:endParaRPr lang="ru-RU" sz="3200" b="1" spc="0" dirty="0">
              <a:latin typeface="Times New Roman" pitchFamily="18" charset="0"/>
              <a:cs typeface="+mn-cs"/>
            </a:endParaRP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ru-RU" sz="3200" spc="0" dirty="0" smtClean="0">
                <a:latin typeface="Times New Roman" pitchFamily="18" charset="0"/>
                <a:cs typeface="+mn-cs"/>
              </a:rPr>
              <a:t>(ноябрь, декабрь)</a:t>
            </a:r>
            <a:endParaRPr lang="ru-RU" sz="3200" spc="0" dirty="0">
              <a:latin typeface="Times New Roman" pitchFamily="18" charset="0"/>
              <a:cs typeface="+mn-cs"/>
            </a:endParaRP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None/>
            </a:pPr>
            <a:endParaRPr lang="ru-RU" sz="3200" spc="0" dirty="0">
              <a:latin typeface="Times New Roman" pitchFamily="18" charset="0"/>
              <a:cs typeface="+mn-cs"/>
            </a:endParaRP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ru-RU" sz="3200" b="1" spc="0" dirty="0">
                <a:latin typeface="Times New Roman" pitchFamily="18" charset="0"/>
                <a:cs typeface="+mn-cs"/>
              </a:rPr>
              <a:t>3. Заключительный</a:t>
            </a:r>
          </a:p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None/>
            </a:pPr>
            <a:r>
              <a:rPr lang="ru-RU" sz="3200" spc="0" dirty="0" smtClean="0">
                <a:latin typeface="Times New Roman" pitchFamily="18" charset="0"/>
                <a:cs typeface="+mn-cs"/>
              </a:rPr>
              <a:t>(</a:t>
            </a:r>
            <a:r>
              <a:rPr lang="ru-RU" dirty="0" smtClean="0">
                <a:latin typeface="Times New Roman" pitchFamily="18" charset="0"/>
              </a:rPr>
              <a:t>январь</a:t>
            </a:r>
            <a:r>
              <a:rPr lang="ru-RU" sz="3200" spc="0" dirty="0" smtClean="0">
                <a:latin typeface="Times New Roman" pitchFamily="18" charset="0"/>
                <a:cs typeface="+mn-cs"/>
              </a:rPr>
              <a:t>)</a:t>
            </a:r>
            <a:endParaRPr lang="ru-RU" sz="3200" spc="0" dirty="0">
              <a:latin typeface="Times New Roman" pitchFamily="18" charset="0"/>
              <a:cs typeface="+mn-cs"/>
            </a:endParaRPr>
          </a:p>
          <a:p>
            <a:endParaRPr lang="ru-RU" dirty="0"/>
          </a:p>
        </p:txBody>
      </p:sp>
      <p:pic>
        <p:nvPicPr>
          <p:cNvPr id="4098" name="Picture 2" descr="C:\Users\Admin\Desktop\фото в презентацию\31395_w300_h3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1792" y="4403932"/>
            <a:ext cx="1673360" cy="219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фото в презентацию\ju8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1269110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842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1774</TotalTime>
  <Words>1391</Words>
  <Application>Microsoft Office PowerPoint</Application>
  <PresentationFormat>Экран (4:3)</PresentationFormat>
  <Paragraphs>175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  Педагогический проект «Играем в театр»</vt:lpstr>
      <vt:lpstr>Из проекта ФГОС</vt:lpstr>
      <vt:lpstr>Актуальность выбранной темы:</vt:lpstr>
      <vt:lpstr>Гипотеза:</vt:lpstr>
      <vt:lpstr>Тип проекта:  Информационно-Творческий, игровой.</vt:lpstr>
      <vt:lpstr>Цель: Познакомить детей с театром.</vt:lpstr>
      <vt:lpstr>Задачи: </vt:lpstr>
      <vt:lpstr>Задачи:</vt:lpstr>
      <vt:lpstr>      Этапы реализации проекта:     </vt:lpstr>
      <vt:lpstr>Ожидаемые результаты:</vt:lpstr>
      <vt:lpstr>Ожидаемые результаты:</vt:lpstr>
      <vt:lpstr>Ожидаемые результаты:</vt:lpstr>
      <vt:lpstr> I Этап: Подготовительный:</vt:lpstr>
      <vt:lpstr>II Этап: Практический Беседа о театре и театральной студии</vt:lpstr>
      <vt:lpstr>             </vt:lpstr>
      <vt:lpstr>            Декабрь - Пальчиковый театр «Теремок» - Конструирование: «Теремок». - Речевые игры « Назовите одним словом», - «Кукла веселая и грустная» - Чтение х/л: «Три медведя» и беседа по ней. - Рисование «Сказочный Теремок» - Показ сказки «Теремок» (инсценирование) для детей младшего возраста.                      </vt:lpstr>
      <vt:lpstr>Слайд 17</vt:lpstr>
      <vt:lpstr>III Этап .Заключительный. Предварительные итоги проекта</vt:lpstr>
      <vt:lpstr>Слайд 19</vt:lpstr>
      <vt:lpstr>Промежуточные результаты:</vt:lpstr>
      <vt:lpstr> Предварительные результаты работы по проекту:</vt:lpstr>
      <vt:lpstr>Слайд 22</vt:lpstr>
      <vt:lpstr>Используемая литература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«мИр ТЕАТРА  В Детском саду»</dc:title>
  <dc:creator>Admin</dc:creator>
  <cp:lastModifiedBy>Windows User</cp:lastModifiedBy>
  <cp:revision>106</cp:revision>
  <dcterms:created xsi:type="dcterms:W3CDTF">2016-03-27T07:11:44Z</dcterms:created>
  <dcterms:modified xsi:type="dcterms:W3CDTF">2021-04-08T11:32:04Z</dcterms:modified>
</cp:coreProperties>
</file>