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12.jpeg" ContentType="image/jpeg"/>
  <Override PartName="/ppt/media/image11.jpeg" ContentType="image/jpeg"/>
  <Override PartName="/ppt/media/image10.jpeg" ContentType="image/jpeg"/>
  <Override PartName="/ppt/media/image9.jpeg" ContentType="image/jpeg"/>
  <Override PartName="/ppt/media/image8.jpeg" ContentType="image/jpeg"/>
  <Override PartName="/ppt/media/image7.jpeg" ContentType="image/jpeg"/>
  <Override PartName="/ppt/media/image6.jpeg" ContentType="image/jpeg"/>
  <Override PartName="/ppt/media/image5.jpeg" ContentType="image/jpeg"/>
  <Override PartName="/ppt/media/image4.jpeg" ContentType="image/jpeg"/>
  <Override PartName="/ppt/media/image3.jpeg" ContentType="image/jpeg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904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120" y="1769040"/>
            <a:ext cx="549468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2175CDEC-4C24-48B3-9A59-ADFFEB5FCB0A}" type="slidenum">
              <a:rPr lang="ru-RU" sz="1400">
                <a:latin typeface="Times New Roman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6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Презентация на тему:</a:t>
            </a:r>
            <a:r>
              <a:rPr lang="ru-RU" sz="4400">
                <a:latin typeface="Arial"/>
              </a:rPr>
              <a:t>
</a:t>
            </a:r>
            <a:r>
              <a:rPr lang="ru-RU" sz="4400">
                <a:latin typeface="Arial"/>
              </a:rPr>
              <a:t>«ПОСУДА»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3200">
                <a:latin typeface="Arial"/>
              </a:rPr>
              <a:t>ДЛЯ МЛАДШЕЙ ГРУППЫ</a:t>
            </a:r>
            <a:endParaRPr/>
          </a:p>
          <a:p>
            <a:pPr algn="ctr"/>
            <a:r>
              <a:rPr lang="ru-RU" sz="3200">
                <a:latin typeface="Arial"/>
              </a:rPr>
              <a:t>Составила воспитатель Румянцева И.А.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3200">
                <a:latin typeface="Arial"/>
              </a:rPr>
              <a:t>Из чайной посуды пьют чай.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57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296720" y="847080"/>
            <a:ext cx="7581600" cy="596880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59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08000" y="576000"/>
            <a:ext cx="7848000" cy="633600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3200">
                <a:latin typeface="Arial"/>
              </a:rPr>
              <a:t>Из стакана пьют сок, воду, молоко.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62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152000" y="792000"/>
            <a:ext cx="8352000" cy="561600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3200">
                <a:latin typeface="Arial"/>
              </a:rPr>
              <a:t>Посмотрите, посуда с нами решила поиграть в прятки.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65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936000" y="144000"/>
            <a:ext cx="8568000" cy="705600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3200">
                <a:latin typeface="Arial"/>
              </a:rPr>
              <a:t>Давайте разомнем пальчики? Сделаем пальчиковую гимнастику: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lvl="2" algn="ctr"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Чайник</a:t>
            </a:r>
            <a:endParaRPr/>
          </a:p>
          <a:p>
            <a:pPr algn="ctr"/>
            <a:r>
              <a:rPr lang="ru-RU" sz="3200">
                <a:latin typeface="Arial"/>
              </a:rPr>
              <a:t>Я — чайник, (Дети стоят, изогнув одну руку, как носик чайника, другую держат на поясе.)</a:t>
            </a:r>
            <a:r>
              <a:rPr lang="ru-RU" sz="3200">
                <a:latin typeface="Arial"/>
              </a:rPr>
              <a:t>
</a:t>
            </a:r>
            <a:r>
              <a:rPr lang="ru-RU" sz="3200">
                <a:latin typeface="Arial"/>
              </a:rPr>
              <a:t>ворчун, хлопотун, сумасброд,</a:t>
            </a:r>
            <a:r>
              <a:rPr lang="ru-RU" sz="3200">
                <a:latin typeface="Arial"/>
              </a:rPr>
              <a:t>
</a:t>
            </a:r>
            <a:r>
              <a:rPr lang="ru-RU" sz="3200">
                <a:latin typeface="Arial"/>
              </a:rPr>
              <a:t>Я вам напоказ выставляю живот. (Животик надут.)</a:t>
            </a:r>
            <a:r>
              <a:rPr lang="ru-RU" sz="3200">
                <a:latin typeface="Arial"/>
              </a:rPr>
              <a:t>
</a:t>
            </a:r>
            <a:r>
              <a:rPr lang="ru-RU" sz="3200">
                <a:latin typeface="Arial"/>
              </a:rPr>
              <a:t>Я чай кипячу, клокочу и кричу: (Топают обеими ногами.)</a:t>
            </a:r>
            <a:r>
              <a:rPr lang="ru-RU" sz="3200">
                <a:latin typeface="Arial"/>
              </a:rPr>
              <a:t>
</a:t>
            </a:r>
            <a:r>
              <a:rPr lang="ru-RU" sz="3200">
                <a:latin typeface="Arial"/>
              </a:rPr>
              <a:t>«Эй, люди, я с вами попить чай хочу». (Делают призывные движения правой рукой.)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Девочка Ирина порядок наводила. (Показывают большой палец.)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
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Девочка Иринка кукле говорила: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
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«Салфетки должны быть в салфетнице,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
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Масло должно быть в масленке.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
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Хлебушек должен быть в хлебнице,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
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А соль? Ну, конечно, в солонке!»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
</a:t>
            </a:r>
            <a:r>
              <a:rPr lang="ru-RU" sz="3200">
                <a:solidFill>
                  <a:srgbClr val="000000"/>
                </a:solidFill>
                <a:latin typeface="Roboto;sans-serif"/>
                <a:ea typeface="Roboto;sans-serif"/>
              </a:rPr>
              <a:t>(Поочередно соединяют большой палец с остальными, начиная с указательного</a:t>
            </a:r>
            <a:r>
              <a:rPr lang="ru-RU" sz="1600">
                <a:solidFill>
                  <a:srgbClr val="000000"/>
                </a:solidFill>
                <a:latin typeface="Roboto;sans-serif"/>
                <a:ea typeface="Roboto;sans-serif"/>
              </a:rPr>
              <a:t>)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42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94120" y="880200"/>
            <a:ext cx="9641880" cy="574380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3200">
                <a:latin typeface="Arial"/>
              </a:rPr>
              <a:t>Давайте посмотрим какая посуда нарисована на картинке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45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15520" y="402480"/>
            <a:ext cx="9143640" cy="6857640"/>
          </a:xfrm>
          <a:prstGeom prst="rect">
            <a:avLst/>
          </a:prstGeom>
          <a:ln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3200">
                <a:latin typeface="Arial"/>
              </a:rPr>
              <a:t>Есть посуда в которой готовят.</a:t>
            </a:r>
            <a:endParaRPr/>
          </a:p>
          <a:p>
            <a:pPr algn="ctr"/>
            <a:r>
              <a:rPr lang="ru-RU" sz="3200">
                <a:latin typeface="Arial"/>
              </a:rPr>
              <a:t>Варят в кастрюле.</a:t>
            </a:r>
            <a:endParaRPr/>
          </a:p>
          <a:p>
            <a:pPr algn="ctr"/>
            <a:r>
              <a:rPr lang="ru-RU" sz="3200">
                <a:latin typeface="Arial"/>
              </a:rPr>
              <a:t>Жарят в сковородке.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48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152000" y="301320"/>
            <a:ext cx="8064000" cy="661068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50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0000" y="648000"/>
            <a:ext cx="7704000" cy="590400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52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936000" y="1231200"/>
            <a:ext cx="7961400" cy="520020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pic>
        <p:nvPicPr>
          <p:cNvPr id="54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15520" y="402480"/>
            <a:ext cx="9143640" cy="685764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