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59" r:id="rId6"/>
    <p:sldId id="262" r:id="rId7"/>
    <p:sldId id="263" r:id="rId8"/>
    <p:sldId id="264" r:id="rId9"/>
    <p:sldId id="265" r:id="rId10"/>
    <p:sldId id="266" r:id="rId11"/>
    <p:sldId id="269" r:id="rId12"/>
    <p:sldId id="270" r:id="rId13"/>
    <p:sldId id="271" r:id="rId14"/>
    <p:sldId id="267" r:id="rId15"/>
    <p:sldId id="268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NIKIVANN\Desktop\Новая папка (4)\abstract-minimalistic-fire-four-elements-1920x1080-137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496944" cy="2664297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Nautilus Pompilius" pitchFamily="50" charset="-52"/>
              </a:rPr>
              <a:t>Проект по пожарной безопасности </a:t>
            </a:r>
            <a:br>
              <a:rPr lang="ru-RU" sz="5400" dirty="0" smtClean="0">
                <a:latin typeface="Nautilus Pompilius" pitchFamily="50" charset="-52"/>
              </a:rPr>
            </a:b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autilus Pompilius" pitchFamily="50" charset="-52"/>
              </a:rPr>
              <a:t>«Чтобы не было беды»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autilus Pompilius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101946"/>
            <a:ext cx="5040560" cy="720080"/>
          </a:xfrm>
        </p:spPr>
        <p:txBody>
          <a:bodyPr/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Подготовила: </a:t>
            </a:r>
            <a:r>
              <a:rPr lang="ru-RU" sz="2800" b="1" i="1" dirty="0" err="1" smtClean="0">
                <a:solidFill>
                  <a:schemeClr val="tx1"/>
                </a:solidFill>
              </a:rPr>
              <a:t>Гордеюк</a:t>
            </a:r>
            <a:r>
              <a:rPr lang="ru-RU" sz="2800" b="1" i="1" dirty="0">
                <a:solidFill>
                  <a:schemeClr val="tx1"/>
                </a:solidFill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</a:rPr>
              <a:t>О.А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0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Nautilus Pompilius" pitchFamily="50" charset="-52"/>
              </a:rPr>
              <a:t>Заключительный этап: </a:t>
            </a:r>
            <a:endParaRPr lang="ru-RU" b="1" dirty="0">
              <a:latin typeface="Nautilus Pompilius" pitchFamily="50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Развлечение «Юные пожарники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Выставка детских рисунков «Огонь – друг, огонь – враг»</a:t>
            </a:r>
          </a:p>
          <a:p>
            <a:endParaRPr lang="ru-RU" dirty="0"/>
          </a:p>
        </p:txBody>
      </p:sp>
      <p:pic>
        <p:nvPicPr>
          <p:cNvPr id="6146" name="Picture 2" descr="C:\Users\NNIKIVANN\Desktop\Новая папка (4)\transparent-fire-apparatus-vehicle-emergency-vehicle-car-truck-5dd28c88be3235.505423621574079624779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86989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NNIKIVANN\Desktop\Новая папка (4)\Новая папка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9936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8" name="Picture 2" descr="C:\Users\NNIKIVANN\Desktop\Новая папка (4)\Новая папка\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3509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NNIKIVANN\Desktop\Новая папка (4)\Новая папка\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71" y="3645024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NNIKIVANN\Desktop\Новая папка (4)\Новая папка\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469" y="3668920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729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NNIKIVANN\Desktop\Новая папка (4)\Новая папка\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013" y="30660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NNIKIVANN\Desktop\Новая папка (4)\Новая папка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305" y="28362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NNIKIVANN\Desktop\Новая папка (4)\Новая папка\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6907" y="3439862"/>
            <a:ext cx="4320000" cy="32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0" name="Picture 2" descr="C:\Users\NNIKIVANN\Desktop\Новая папка (4)\kisspng-firefighter-fire-safety-security-clip-art-5ae3148cbbcfb9.650007491524831372769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396552" y="3630596"/>
            <a:ext cx="3240000" cy="339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79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NNIKIVANN\Desktop\Новая папка (4)\Новая папка\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549000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NNIKIVANN\Desktop\Новая папка (4)\Новая папка\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7" name="Picture 5" descr="C:\Users\NNIKIVANN\Desktop\Новая папка (4)\Новая папка\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63699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60398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3848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64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Nautilus Pompilius" pitchFamily="50" charset="-52"/>
              </a:rPr>
              <a:t>Развлечение «Юные пожарники»</a:t>
            </a:r>
          </a:p>
        </p:txBody>
      </p:sp>
      <p:pic>
        <p:nvPicPr>
          <p:cNvPr id="1027" name="Picture 3" descr="C:\Users\NNIKIVANN\Desktop\Новая папка (4)\Новая папка (2)\0-02-0a-1acdb16d440bdc8d737bfd1face7de23704e9b6b3bf7ace065343d3b44f6b1c3_c92f688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38" y="3741625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NNIKIVANN\Desktop\Новая папка (4)\Новая папка (2)\0-02-05-3d8503b9a101f19ceb8fe48d0cff815e480af15e533231c18ca6b4a1b34ebd17_50434fe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NNIKIVANN\Desktop\Новая папка (4)\Новая папка (2)\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748" y="1412776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8816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0264" y="1165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Nautilus Pompilius" pitchFamily="50" charset="-52"/>
              </a:rPr>
              <a:t>Развлечение «Юные пожарники»</a:t>
            </a:r>
          </a:p>
        </p:txBody>
      </p:sp>
      <p:pic>
        <p:nvPicPr>
          <p:cNvPr id="2052" name="Picture 4" descr="C:\Users\NNIKIVANN\Desktop\Новая папка (4)\Новая папка (2)\развличение юные пожар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5064" y="3789040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2" descr="C:\Users\NNIKIVANN\Desktop\Новая папка (4)\Новая папка (2)\0-02-05-04cdcec4ae0c1d7c3024090854ab7cc670ecc280282e5f566dbdb23c84cf113a_8906c3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88739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NNIKIVANN\Desktop\Новая папка (4)\Новая папка (2)\0-02-05-386b0294d9bedde2de56ea735dc58e41a0d911c428fd6af1e0977a8081bc72f0_7ff215f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88739"/>
            <a:ext cx="38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4" name="Picture 2" descr="C:\Users\NNIKIVANN\Desktop\Новая папка (4)\kisspng-firefighter-fire-engine-firefighting-clip-art-bombero-5b294dd0047098.245683501529433552018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640706"/>
            <a:ext cx="1440160" cy="2201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112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Nautilus Pompilius" pitchFamily="50" charset="-52"/>
              </a:rPr>
              <a:t>Выставка детских рисунков «Огонь – друг, огонь – враг»</a:t>
            </a:r>
          </a:p>
        </p:txBody>
      </p:sp>
      <p:pic>
        <p:nvPicPr>
          <p:cNvPr id="6146" name="Picture 2" descr="C:\Users\NNIKIVANN\Desktop\Новая папка (4)\выстовка огонь друг огонь враг\0-02-0a-42861e9fcb0f82a71e8fc38efec7ad6165e53ac487483ae10c4b268951e3ee42_6016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32896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NNIKIVANN\Desktop\Новая папка (4)\выстовка огонь друг огонь враг\0-02-0a-3754980af5a271e7da2d80da954c5f69b5675c5f3782ae2abf658161835520bb_5e7eb2b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158486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C:\Users\NNIKIVANN\Desktop\Новая папка (4)\выстовка огонь друг огонь враг\0-02-05-86b490a7af883c71c4bff09dea29756c4198bb43c12ba1c7686d5290f37b4099_2fdaed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0291" y="2140270"/>
            <a:ext cx="2025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3490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Nautilus Pompilius" pitchFamily="50" charset="-52"/>
              </a:rPr>
              <a:t>Выставка детских рисунков «Огонь – друг, огонь – враг»</a:t>
            </a:r>
          </a:p>
        </p:txBody>
      </p:sp>
      <p:pic>
        <p:nvPicPr>
          <p:cNvPr id="7170" name="Picture 2" descr="C:\Users\NNIKIVANN\Desktop\Новая папка (4)\выстовка огонь друг огонь враг\0-02-05-c03f2f5609fcac32410386c4d290e61ecbbb96838c904387063b3e5a87ee03d9_bb0b20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NNIKIVANN\Desktop\Новая папка (4)\выстовка огонь друг огонь враг\0-02-05-df4c39c8b64a3dc6cf02907510426be789771760256e2af0bf9e0a5d03a88476_b77337d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2312" y="2276872"/>
            <a:ext cx="1659375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2" name="Picture 4" descr="C:\Users\NNIKIVANN\Desktop\Новая папка (4)\выстовка огонь друг огонь враг\0-02-05-e1b51381564dd931469c8d6704ccb82f61938b10181356d710fe87216aa6e16b_e0cd7db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276872"/>
            <a:ext cx="2700000" cy="36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4021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Users\NNIKIVANN\Desktop\Новая папка (4)\0-02-05-68bd3804b3a7a1deb886910ec2735f8eae7bc5614709180170f058b714649b61_be3ce2c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1517" y="1456583"/>
            <a:ext cx="6719999" cy="504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86716" y="331321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Nautilus Pompilius" pitchFamily="50" charset="-52"/>
              </a:rPr>
              <a:t>Спасибо за внимание </a:t>
            </a:r>
            <a:endParaRPr lang="ru-RU" b="1" dirty="0">
              <a:latin typeface="Nautilus Pompilius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8984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Nautilus Pompilius" pitchFamily="50" charset="-52"/>
              </a:rPr>
              <a:t>Проблема: </a:t>
            </a:r>
            <a:endParaRPr lang="ru-RU" b="1" dirty="0">
              <a:latin typeface="Nautilus Pompilius" pitchFamily="50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305720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У детей дошкольного возраста отсутствует  защитная реакция на экстремальные ситуации, которая свойственна взрослым. Желание постоянно открывать что-то новое, их непосредственность, любопытство часто ставит детей перед реальной опасностью пожара. 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7200" y="260648"/>
            <a:ext cx="5987008" cy="1528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NNIKIVANN\Desktop\Новая папка (4)\kisspng-firefighter-fire-engine-fire-station-fire-departme-5af54db3da9888.9944704115260256518954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4386" y="4581128"/>
            <a:ext cx="3118361" cy="211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42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Nautilus Pompilius" pitchFamily="50" charset="-52"/>
              </a:rPr>
              <a:t>Актуальность:</a:t>
            </a:r>
            <a:endParaRPr lang="ru-RU" b="1" dirty="0">
              <a:latin typeface="Nautilus Pompilius" pitchFamily="50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Маленькие дети – большие фантазеры! По количеству придуманных игр в минуту они обойдут любого, даже самого опытного массовика-затейника. Но, к сожалению, не все детские забавы безопасны. Любопытство и тяга к ярким впечатлениям могут привести к опасной шалости – игре с огнем! Именно поэтому, начиная с самого раннего возраста, очень важно обучить ребенка навыкам осторожного обращения с огнем, объяснить ему причины пожара и правила поведения при его возникновении.</a:t>
            </a:r>
          </a:p>
        </p:txBody>
      </p:sp>
    </p:spTree>
    <p:extLst>
      <p:ext uri="{BB962C8B-B14F-4D97-AF65-F5344CB8AC3E}">
        <p14:creationId xmlns:p14="http://schemas.microsoft.com/office/powerpoint/2010/main" val="15052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500" b="1" dirty="0">
                <a:latin typeface="Nautilus Pompilius" pitchFamily="50" charset="-52"/>
              </a:rPr>
              <a:t>Цель проекта: </a:t>
            </a:r>
            <a:endParaRPr lang="ru-RU" sz="3500" b="1" dirty="0" smtClean="0">
              <a:latin typeface="Nautilus Pompilius" pitchFamily="50" charset="-52"/>
            </a:endParaRPr>
          </a:p>
          <a:p>
            <a:r>
              <a:rPr lang="ru-RU" dirty="0" smtClean="0"/>
              <a:t>формирование </a:t>
            </a:r>
            <a:r>
              <a:rPr lang="ru-RU" dirty="0"/>
              <a:t>у детей осознанного и ответственного отношения к выполнению правил пожарной безопасности. Вооружить знаниями, умениями и навыками необходимыми для действия в экстремальных ситуациях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sz="3500" b="1" dirty="0" smtClean="0">
                <a:latin typeface="Nautilus Pompilius" pitchFamily="50" charset="-52"/>
              </a:rPr>
              <a:t>Задачи проекта:</a:t>
            </a:r>
            <a:r>
              <a:rPr lang="ru-RU" b="1" dirty="0" smtClean="0">
                <a:latin typeface="Nautilus Pompilius" pitchFamily="50" charset="-52"/>
              </a:rPr>
              <a:t> </a:t>
            </a:r>
          </a:p>
          <a:p>
            <a:r>
              <a:rPr lang="ru-RU" dirty="0" smtClean="0"/>
              <a:t>закрепить знания детей о правилах пожарной безопасности, правилах поведения при пожаре; </a:t>
            </a:r>
          </a:p>
          <a:p>
            <a:r>
              <a:rPr lang="ru-RU" dirty="0" smtClean="0"/>
              <a:t>Воспитывать чувство ответственность </a:t>
            </a:r>
          </a:p>
          <a:p>
            <a:r>
              <a:rPr lang="ru-RU" dirty="0" smtClean="0"/>
              <a:t>Развивать уверенность и чувство взаимопомощи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6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Nautilus Pompilius" pitchFamily="50" charset="-52"/>
              </a:rPr>
              <a:t>Предполагаемый результат: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Изменятся </a:t>
            </a:r>
            <a:r>
              <a:rPr lang="ru-RU" dirty="0"/>
              <a:t>отношения детей к своей безопасности и здоровью.  </a:t>
            </a:r>
            <a:endParaRPr lang="ru-RU" dirty="0" smtClean="0"/>
          </a:p>
          <a:p>
            <a:r>
              <a:rPr lang="ru-RU" dirty="0" smtClean="0"/>
              <a:t>Они </a:t>
            </a:r>
            <a:r>
              <a:rPr lang="ru-RU" dirty="0"/>
              <a:t>овладеют  навыками правильных действий в случае пожара. </a:t>
            </a:r>
            <a:endParaRPr lang="ru-RU" dirty="0" smtClean="0"/>
          </a:p>
          <a:p>
            <a:r>
              <a:rPr lang="ru-RU" dirty="0" smtClean="0"/>
              <a:t>Дети </a:t>
            </a:r>
            <a:r>
              <a:rPr lang="ru-RU" dirty="0"/>
              <a:t>сумеют   вести ролевой диалог  с диспетчером службы «01» и дать все необходимые сведения о себе. </a:t>
            </a:r>
          </a:p>
          <a:p>
            <a:r>
              <a:rPr lang="ru-RU" dirty="0" smtClean="0"/>
              <a:t>Повысится </a:t>
            </a:r>
            <a:r>
              <a:rPr lang="ru-RU" dirty="0"/>
              <a:t>компетентность участников  педагогического процесса  по вопросам пожарной безопасности.  </a:t>
            </a:r>
          </a:p>
          <a:p>
            <a:r>
              <a:rPr lang="ru-RU" dirty="0" smtClean="0"/>
              <a:t>Произойдет </a:t>
            </a:r>
            <a:r>
              <a:rPr lang="ru-RU" dirty="0"/>
              <a:t>профессиональный личностный рост педагога по данной теме. </a:t>
            </a:r>
            <a:endParaRPr lang="ru-RU" dirty="0" smtClean="0"/>
          </a:p>
          <a:p>
            <a:r>
              <a:rPr lang="ru-RU" dirty="0" smtClean="0"/>
              <a:t>Родители </a:t>
            </a:r>
            <a:r>
              <a:rPr lang="ru-RU" dirty="0"/>
              <a:t>заинтересуются данной проблемой и в процессе реализации проекта станут моими единомышленниками</a:t>
            </a:r>
          </a:p>
        </p:txBody>
      </p:sp>
    </p:spTree>
    <p:extLst>
      <p:ext uri="{BB962C8B-B14F-4D97-AF65-F5344CB8AC3E}">
        <p14:creationId xmlns:p14="http://schemas.microsoft.com/office/powerpoint/2010/main" val="407351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9036496" cy="184482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Nautilus Pompilius" pitchFamily="50" charset="-52"/>
              </a:rPr>
              <a:t>Участники проекта</a:t>
            </a:r>
            <a:r>
              <a:rPr lang="ru-RU" b="1" dirty="0" smtClean="0">
                <a:latin typeface="Nautilus Pompilius" pitchFamily="50" charset="-52"/>
              </a:rPr>
              <a:t>:</a:t>
            </a:r>
            <a:br>
              <a:rPr lang="ru-RU" b="1" dirty="0" smtClean="0">
                <a:latin typeface="Nautilus Pompilius" pitchFamily="50" charset="-52"/>
              </a:rPr>
            </a:br>
            <a:r>
              <a:rPr lang="ru-RU" sz="3600" dirty="0" smtClean="0">
                <a:latin typeface="Nautilus Pompilius" pitchFamily="50" charset="-52"/>
              </a:rPr>
              <a:t>Дети и воспитатель</a:t>
            </a:r>
            <a:r>
              <a:rPr lang="ru-RU" sz="3600" b="1" dirty="0">
                <a:latin typeface="Nautilus Pompilius" pitchFamily="50" charset="-52"/>
              </a:rPr>
              <a:t/>
            </a:r>
            <a:br>
              <a:rPr lang="ru-RU" sz="3600" b="1" dirty="0">
                <a:latin typeface="Nautilus Pompilius" pitchFamily="50" charset="-52"/>
              </a:rPr>
            </a:br>
            <a:endParaRPr lang="ru-RU" b="1" dirty="0">
              <a:latin typeface="Nautilus Pompilius" pitchFamily="50" charset="-52"/>
            </a:endParaRPr>
          </a:p>
        </p:txBody>
      </p:sp>
      <p:pic>
        <p:nvPicPr>
          <p:cNvPr id="3074" name="Picture 2" descr="C:\Users\NNIKIVANN\Desktop\Новая папка (4)\0-02-05-6b49c0ee4c46258a14b372c6f3b2ef391fdd53b41d16ebdf15e43190213d3008_d7479ec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2000" y="1754161"/>
            <a:ext cx="528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0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323528" y="6021288"/>
            <a:ext cx="8496944" cy="1329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Вид, тип проекта: краткосрочный, познавательно игровой.</a:t>
            </a:r>
            <a:endParaRPr lang="ru-RU" sz="2400" b="1" i="1" dirty="0"/>
          </a:p>
        </p:txBody>
      </p:sp>
      <p:pic>
        <p:nvPicPr>
          <p:cNvPr id="3" name="Picture 2" descr="C:\Users\NNIKIVANN\Desktop\Новая папка (4)\kisspng-firefighter-fire-engine-fire-department-fire-hydra-cartoon-ladder-5ad87252a06d94.881518431524134482657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20" y="2893528"/>
            <a:ext cx="1771863" cy="282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Nautilus Pompilius" pitchFamily="50" charset="-52"/>
              </a:rPr>
              <a:t>Этапы проекта.</a:t>
            </a:r>
            <a:br>
              <a:rPr lang="ru-RU" b="1" dirty="0" smtClean="0">
                <a:latin typeface="Nautilus Pompilius" pitchFamily="50" charset="-52"/>
              </a:rPr>
            </a:br>
            <a:r>
              <a:rPr lang="ru-RU" b="1" dirty="0" smtClean="0">
                <a:latin typeface="Nautilus Pompilius" pitchFamily="50" charset="-52"/>
              </a:rPr>
              <a:t>Подготовительный этап:</a:t>
            </a:r>
            <a:endParaRPr lang="ru-RU" b="1" dirty="0">
              <a:latin typeface="Nautilus Pompilius" pitchFamily="50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5"/>
            <a:ext cx="8229600" cy="3528392"/>
          </a:xfrm>
        </p:spPr>
        <p:txBody>
          <a:bodyPr/>
          <a:lstStyle/>
          <a:p>
            <a:r>
              <a:rPr lang="ru-RU" dirty="0" smtClean="0"/>
              <a:t>Подбор детской художественной литературы для чтения детям;</a:t>
            </a:r>
          </a:p>
          <a:p>
            <a:r>
              <a:rPr lang="ru-RU" dirty="0" smtClean="0"/>
              <a:t>Подбор дидактических игр;</a:t>
            </a:r>
          </a:p>
          <a:p>
            <a:r>
              <a:rPr lang="ru-RU" dirty="0" smtClean="0"/>
              <a:t>Подбор сюжетных картинок и иллюстраций;</a:t>
            </a:r>
          </a:p>
          <a:p>
            <a:r>
              <a:rPr lang="ru-RU" dirty="0" smtClean="0"/>
              <a:t>Консультация для родителей «Огонь опасность!», «Пожарная безопасность»;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6" name="Picture 2" descr="C:\Users\NNIKIVANN\Desktop\Новая папка (4)\kisspng-fire-extinguisher-icon-fire-tools-5a9a8476d5ccf3.822469841520075894875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128250"/>
            <a:ext cx="3126953" cy="165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59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Nautilus Pompilius" pitchFamily="50" charset="-52"/>
              </a:rPr>
              <a:t>Основной этап: </a:t>
            </a:r>
            <a:endParaRPr lang="ru-RU" b="1" dirty="0">
              <a:latin typeface="Nautilus Pompilius" pitchFamily="50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016" y="1484784"/>
            <a:ext cx="8856984" cy="511256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7000" b="1" dirty="0" smtClean="0"/>
              <a:t>Реализовать мероприятие по пожарной безопасности</a:t>
            </a:r>
          </a:p>
          <a:p>
            <a:pPr marL="0" indent="0">
              <a:buNone/>
            </a:pPr>
            <a:r>
              <a:rPr lang="ru-RU" sz="7000" b="1" dirty="0" smtClean="0"/>
              <a:t> с детьми.</a:t>
            </a:r>
          </a:p>
          <a:p>
            <a:pPr marL="0" indent="0">
              <a:buNone/>
            </a:pPr>
            <a:r>
              <a:rPr lang="ru-RU" sz="4000" dirty="0" smtClean="0"/>
              <a:t> </a:t>
            </a:r>
          </a:p>
          <a:p>
            <a:pPr marL="0" indent="0">
              <a:buNone/>
            </a:pPr>
            <a:r>
              <a:rPr lang="ru-RU" sz="5500" b="1" dirty="0" smtClean="0"/>
              <a:t>1. Проведение с детьми бесед о пожарной безопасности: </a:t>
            </a:r>
          </a:p>
          <a:p>
            <a:r>
              <a:rPr lang="ru-RU" sz="5500" dirty="0" smtClean="0"/>
              <a:t>«Как предотвратить пожар» </a:t>
            </a:r>
          </a:p>
          <a:p>
            <a:r>
              <a:rPr lang="ru-RU" sz="5500" dirty="0" smtClean="0"/>
              <a:t>«Почему огонь полезен и опасен» </a:t>
            </a:r>
          </a:p>
          <a:p>
            <a:r>
              <a:rPr lang="ru-RU" sz="5500" dirty="0" smtClean="0"/>
              <a:t>«Огонь – друг, огонь – враг»</a:t>
            </a:r>
          </a:p>
          <a:p>
            <a:r>
              <a:rPr lang="ru-RU" sz="5500" dirty="0" smtClean="0"/>
              <a:t>«Что делать если возник пожар» </a:t>
            </a:r>
          </a:p>
          <a:p>
            <a:pPr marL="0" indent="0">
              <a:buNone/>
            </a:pPr>
            <a:r>
              <a:rPr lang="ru-RU" sz="5500" b="1" dirty="0" smtClean="0"/>
              <a:t>2. Рассматривание картин, иллюстраций.</a:t>
            </a:r>
          </a:p>
          <a:p>
            <a:pPr marL="0" indent="0">
              <a:buNone/>
            </a:pPr>
            <a:r>
              <a:rPr lang="ru-RU" sz="5500" b="1" dirty="0" smtClean="0"/>
              <a:t>3. Дидактические игры:</a:t>
            </a:r>
            <a:r>
              <a:rPr lang="ru-RU" sz="5500" dirty="0" smtClean="0"/>
              <a:t> </a:t>
            </a:r>
          </a:p>
          <a:p>
            <a:r>
              <a:rPr lang="ru-RU" sz="5500" dirty="0" smtClean="0"/>
              <a:t>«Сложи картинку»</a:t>
            </a:r>
          </a:p>
          <a:p>
            <a:r>
              <a:rPr lang="ru-RU" sz="5500" dirty="0" smtClean="0"/>
              <a:t>«Что лишнее»</a:t>
            </a:r>
          </a:p>
          <a:p>
            <a:r>
              <a:rPr lang="ru-RU" sz="5500" dirty="0" smtClean="0"/>
              <a:t>«Что для чего»</a:t>
            </a:r>
          </a:p>
          <a:p>
            <a:r>
              <a:rPr lang="ru-RU" sz="5500" dirty="0" smtClean="0"/>
              <a:t>«Что поможет потушить пожар»</a:t>
            </a:r>
          </a:p>
        </p:txBody>
      </p:sp>
      <p:pic>
        <p:nvPicPr>
          <p:cNvPr id="6" name="Picture 2" descr="C:\Users\NNIKIVANN\Desktop\Новая папка (4)\kisspng-fire-department-fire-station-fire-engine-firefight-cartoon-firehouse-5ab1e21f1f6db6.5800153815216071991287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780749"/>
            <a:ext cx="211272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1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Nautilus Pompilius" pitchFamily="50" charset="-52"/>
              </a:rPr>
              <a:t>Основной этап: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4. Подвижные игры:</a:t>
            </a:r>
          </a:p>
          <a:p>
            <a:r>
              <a:rPr lang="ru-RU" dirty="0"/>
              <a:t>«Погаси огонь» </a:t>
            </a:r>
          </a:p>
          <a:p>
            <a:r>
              <a:rPr lang="ru-RU" dirty="0"/>
              <a:t>«Быстрые и ловкие» </a:t>
            </a:r>
          </a:p>
          <a:p>
            <a:r>
              <a:rPr lang="ru-RU" dirty="0"/>
              <a:t>«Огонь и вода»</a:t>
            </a:r>
          </a:p>
          <a:p>
            <a:r>
              <a:rPr lang="ru-RU" dirty="0"/>
              <a:t>«Кто  быстрее потушит пожар»  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5. Чтение художественной литературы детям:</a:t>
            </a:r>
          </a:p>
          <a:p>
            <a:r>
              <a:rPr lang="ru-RU" dirty="0" smtClean="0"/>
              <a:t>Б. Житков «Дым», «Пожар».</a:t>
            </a:r>
          </a:p>
          <a:p>
            <a:r>
              <a:rPr lang="ru-RU" dirty="0" smtClean="0"/>
              <a:t>С. Маршак «Пожар», «Дядя Стёпа».</a:t>
            </a:r>
          </a:p>
          <a:p>
            <a:r>
              <a:rPr lang="ru-RU" dirty="0" smtClean="0"/>
              <a:t>К. Чуковский «Путаница».</a:t>
            </a:r>
          </a:p>
          <a:p>
            <a:r>
              <a:rPr lang="ru-RU" dirty="0" smtClean="0"/>
              <a:t>Г. Остер «Вредные советы».</a:t>
            </a:r>
          </a:p>
          <a:p>
            <a:r>
              <a:rPr lang="ru-RU" dirty="0" smtClean="0"/>
              <a:t>Е. </a:t>
            </a:r>
            <a:r>
              <a:rPr lang="ru-RU" dirty="0" err="1" smtClean="0"/>
              <a:t>Харинская</a:t>
            </a:r>
            <a:r>
              <a:rPr lang="ru-RU" dirty="0" smtClean="0"/>
              <a:t> «Спичка - невеличка».</a:t>
            </a:r>
          </a:p>
          <a:p>
            <a:r>
              <a:rPr lang="ru-RU" dirty="0" smtClean="0"/>
              <a:t>О. </a:t>
            </a:r>
            <a:r>
              <a:rPr lang="ru-RU" dirty="0" err="1" smtClean="0"/>
              <a:t>Вациетис</a:t>
            </a:r>
            <a:r>
              <a:rPr lang="ru-RU" dirty="0" smtClean="0"/>
              <a:t> «Спички», «Новый год».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C:\Users\NNIKIVANN\Desktop\Новая папка (4)\kisspng-fire-hydrant-fire-safety-firefighter-clip-art-fire-hydrant-png-vector-element-5a719c70947be2.654838051517395056608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092280" y="1340768"/>
            <a:ext cx="1512168" cy="250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38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517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Проект по пожарной безопасности  «Чтобы не было беды» </vt:lpstr>
      <vt:lpstr>Проблема: </vt:lpstr>
      <vt:lpstr>Актуальность:</vt:lpstr>
      <vt:lpstr>Презентация PowerPoint</vt:lpstr>
      <vt:lpstr>Предполагаемый результат: </vt:lpstr>
      <vt:lpstr>Участники проекта: Дети и воспитатель </vt:lpstr>
      <vt:lpstr>Этапы проекта. Подготовительный этап:</vt:lpstr>
      <vt:lpstr>Основной этап: </vt:lpstr>
      <vt:lpstr>Основной этап: </vt:lpstr>
      <vt:lpstr>Заключительный этап: </vt:lpstr>
      <vt:lpstr>Презентация PowerPoint</vt:lpstr>
      <vt:lpstr>Презентация PowerPoint</vt:lpstr>
      <vt:lpstr>Презентация PowerPoint</vt:lpstr>
      <vt:lpstr>Развлечение «Юные пожарники»</vt:lpstr>
      <vt:lpstr>Развлечение «Юные пожарники»</vt:lpstr>
      <vt:lpstr>Выставка детских рисунков «Огонь – друг, огонь – враг»</vt:lpstr>
      <vt:lpstr>Выставка детских рисунков «Огонь – друг, огонь – враг»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пожарной безопасности «Чтобы не было беды»</dc:title>
  <dc:creator>NNIKIVANN</dc:creator>
  <cp:lastModifiedBy>NNIKIVANN</cp:lastModifiedBy>
  <cp:revision>33</cp:revision>
  <dcterms:created xsi:type="dcterms:W3CDTF">2021-04-08T17:23:02Z</dcterms:created>
  <dcterms:modified xsi:type="dcterms:W3CDTF">2021-04-08T20:38:51Z</dcterms:modified>
</cp:coreProperties>
</file>