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58" r:id="rId4"/>
    <p:sldId id="259" r:id="rId5"/>
    <p:sldId id="257" r:id="rId6"/>
    <p:sldId id="282" r:id="rId7"/>
    <p:sldId id="260" r:id="rId8"/>
    <p:sldId id="262" r:id="rId9"/>
    <p:sldId id="263" r:id="rId10"/>
    <p:sldId id="264" r:id="rId11"/>
    <p:sldId id="265" r:id="rId12"/>
    <p:sldId id="267" r:id="rId13"/>
    <p:sldId id="268" r:id="rId14"/>
    <p:sldId id="270" r:id="rId15"/>
    <p:sldId id="271" r:id="rId16"/>
    <p:sldId id="273" r:id="rId17"/>
    <p:sldId id="279" r:id="rId18"/>
    <p:sldId id="275" r:id="rId19"/>
    <p:sldId id="280" r:id="rId20"/>
    <p:sldId id="277" r:id="rId21"/>
    <p:sldId id="281" r:id="rId22"/>
    <p:sldId id="261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7D5A009-C633-4820-8571-E1FDEB3C66D3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477ED23-1974-4144-B8FD-1BF0F9BF3F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yschem.chimfak.rsu.ru/Source/History/Persones/Newton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5%D0%B2%D0%B4%D0%B8%D0%B9" TargetMode="External"/><Relationship Id="rId2" Type="http://schemas.openxmlformats.org/officeDocument/2006/relationships/hyperlink" Target="https://ru.wikipedia.org/wiki/%D0%9B%D0%B5%D0%BE%D0%BD%D1%82_(%D0%BC%D0%B0%D1%82%D0%B5%D0%BC%D0%B0%D1%82%D0%B8%D0%BA)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44;&#1077;&#1082;&#1072;&#1088;&#1090;,_&#1056;&#1077;&#1085;&#1077;" TargetMode="External"/><Relationship Id="rId7" Type="http://schemas.openxmlformats.org/officeDocument/2006/relationships/hyperlink" Target="https://24smi.org/celebrity/4942-arkhimed.html" TargetMode="External"/><Relationship Id="rId2" Type="http://schemas.openxmlformats.org/officeDocument/2006/relationships/hyperlink" Target="https://1001student.ru/istoriya/evklid-biografiy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o-name.ru/biography/pifagor.htm" TargetMode="External"/><Relationship Id="rId5" Type="http://schemas.openxmlformats.org/officeDocument/2006/relationships/hyperlink" Target="https://worldofaphorism.ru/kratkie-biografii/fales-miletskij" TargetMode="External"/><Relationship Id="rId4" Type="http://schemas.openxmlformats.org/officeDocument/2006/relationships/hyperlink" Target="http://kakizobreli.ru/geron-aleksandrijskij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Проектная  работа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988840"/>
            <a:ext cx="7406640" cy="453650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7600" dirty="0" smtClean="0"/>
              <a:t>Великие математики древности</a:t>
            </a:r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endParaRPr lang="ru-RU" sz="1800" dirty="0" smtClean="0"/>
          </a:p>
          <a:p>
            <a:pPr algn="r"/>
            <a:r>
              <a:rPr lang="ru-RU" sz="6200" dirty="0" smtClean="0"/>
              <a:t>Выполнили ученики 10 класса :</a:t>
            </a:r>
          </a:p>
          <a:p>
            <a:pPr algn="r"/>
            <a:r>
              <a:rPr lang="ru-RU" sz="6200" dirty="0" smtClean="0"/>
              <a:t> Ершов Матвей , Шмидт Мария</a:t>
            </a:r>
          </a:p>
          <a:p>
            <a:pPr algn="r"/>
            <a:r>
              <a:rPr lang="ru-RU" sz="6200" dirty="0" smtClean="0"/>
              <a:t>Руководитель :  </a:t>
            </a:r>
            <a:r>
              <a:rPr lang="ru-RU" sz="6200" dirty="0" err="1" smtClean="0"/>
              <a:t>Балахонова</a:t>
            </a:r>
            <a:r>
              <a:rPr lang="ru-RU" sz="6200" dirty="0" smtClean="0"/>
              <a:t>  </a:t>
            </a:r>
            <a:r>
              <a:rPr lang="ru-RU" sz="6200" dirty="0" err="1" smtClean="0"/>
              <a:t>Гульшат</a:t>
            </a:r>
            <a:r>
              <a:rPr lang="ru-RU" sz="6200" dirty="0" smtClean="0"/>
              <a:t>  </a:t>
            </a:r>
            <a:r>
              <a:rPr lang="ru-RU" sz="6200" dirty="0" err="1" smtClean="0"/>
              <a:t>Газизьяновна</a:t>
            </a:r>
            <a:r>
              <a:rPr lang="ru-RU" sz="6200" dirty="0" smtClean="0"/>
              <a:t>  </a:t>
            </a:r>
          </a:p>
          <a:p>
            <a:pPr algn="r"/>
            <a:r>
              <a:rPr lang="ru-RU" sz="6200" dirty="0" smtClean="0"/>
              <a:t>Учитель Математики </a:t>
            </a:r>
            <a:r>
              <a:rPr lang="ru-RU" sz="1800" dirty="0" smtClean="0"/>
              <a:t>: 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Архимедова спираль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Архимедова спираль была открыта Архимедом. Это произошло в III веке до н.э., когда он экспериментировал с компасом. Он тянул стрелку компаса с постоянной скоростью, вращая сам компас по часовой стрелке. Получившаяся кривая была спиралью, которая сдвигались на ту же величину, на которую поворачивался компас, и между витками спирали сохранялось одно и то же расстояние.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Использование Архимедовой спирали в древности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Архимедову спираль использовали как наилучший способ определения площади круга. С ее помощью был улучшен древний греческий метод нахождения площади круга через измерение длины окружности. Спираль дала возможность более точного измерения длины окружности, а следовательно, и площади круга. Однако вскоре, когда Архимед попытался вычислить более точно значение  , которое упрощало нахождение площади круга, было доказано, что спираль для этого не подходит.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Пифагор Самосский</a:t>
            </a:r>
            <a:br>
              <a:rPr lang="ru-RU" dirty="0" smtClean="0"/>
            </a:br>
            <a:r>
              <a:rPr lang="ru-RU" dirty="0" smtClean="0"/>
              <a:t>(570-490 гг.до н.э)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древнегреческий философ, математик и мистик, создатель религиозно-философской школы пифагорейцев</a:t>
            </a:r>
          </a:p>
          <a:p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Открытия Пифагора</a:t>
            </a:r>
          </a:p>
          <a:p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Пифагор Самосский, древнегреческий философ, великий посвященный Земли, политический и религиозный деятель, математик, основатель пифагореизма. Его главное жизненное понятие - «Все есть Число». Так обычно указывается в энциклопедиях и его жизнеописаниях. </a:t>
            </a:r>
            <a:br>
              <a:rPr lang="ru-RU" sz="1600" b="1" dirty="0" smtClean="0">
                <a:latin typeface="Calibri Light" pitchFamily="34" charset="0"/>
                <a:cs typeface="Calibri Light" pitchFamily="34" charset="0"/>
              </a:rPr>
            </a:br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Но то, кем был, кто есть ныне и кем будет Пифагор в будущем, остается космической Тайной...</a:t>
            </a:r>
          </a:p>
          <a:p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Он – гениальнейший ученый, великий посвященный философ, мудрец, основатель прославленной школы пифагорейцев и духовный учитель целого ряда выдающихся философов с мировым именем. Пифагор стал родоначальником учений о Числах, Музыке небесных сфер и Космосе, создал основу монадологии и квантовой теории строения материи. Он сделал открытия огромной важности в области таких наук, как математика, музыка, оптика, геометрия, астрономия, теория чисел, теория  </a:t>
            </a:r>
            <a:r>
              <a:rPr lang="ru-RU" sz="1600" b="1" dirty="0" err="1" smtClean="0">
                <a:latin typeface="Calibri Light" pitchFamily="34" charset="0"/>
                <a:cs typeface="Calibri Light" pitchFamily="34" charset="0"/>
              </a:rPr>
              <a:t>суперструн</a:t>
            </a:r>
            <a:r>
              <a:rPr lang="ru-RU" sz="1600" b="1" dirty="0" smtClean="0">
                <a:latin typeface="Calibri Light" pitchFamily="34" charset="0"/>
                <a:cs typeface="Calibri Light" pitchFamily="34" charset="0"/>
              </a:rPr>
              <a:t> (Земного монохорда), психология, педагогика, этика. </a:t>
            </a:r>
            <a:r>
              <a:rPr lang="ru-RU" sz="1600" dirty="0" smtClean="0">
                <a:latin typeface="Calibri Light" pitchFamily="34" charset="0"/>
                <a:cs typeface="Calibri Light" pitchFamily="34" charset="0"/>
              </a:rPr>
              <a:t/>
            </a:r>
            <a:br>
              <a:rPr lang="ru-RU" sz="1600" dirty="0" smtClean="0">
                <a:latin typeface="Calibri Light" pitchFamily="34" charset="0"/>
                <a:cs typeface="Calibri Light" pitchFamily="34" charset="0"/>
              </a:rPr>
            </a:br>
            <a:r>
              <a:rPr lang="ru-RU" sz="1600" i="1" dirty="0" smtClean="0"/>
              <a:t/>
            </a:r>
            <a:br>
              <a:rPr lang="ru-RU" sz="1600" i="1" dirty="0" smtClean="0"/>
            </a:br>
            <a:endParaRPr lang="ru-RU" sz="1600" dirty="0"/>
          </a:p>
        </p:txBody>
      </p:sp>
      <p:pic>
        <p:nvPicPr>
          <p:cNvPr id="1026" name="Picture 2" descr="C:\Users\Ученик 7\Desktop\depositphotos_38711553-stock-photo-pythagoras-of-samos-was-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7" y="0"/>
            <a:ext cx="262778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Пифагора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Теорема Пифагора В прямоугольном треугольнике </a:t>
            </a:r>
            <a:r>
              <a:rPr lang="ru-RU" b="1" dirty="0" smtClean="0"/>
              <a:t>квадрат</a:t>
            </a:r>
            <a:r>
              <a:rPr lang="ru-RU" dirty="0" smtClean="0"/>
              <a:t> длины гипотенузы равен </a:t>
            </a:r>
            <a:r>
              <a:rPr lang="ru-RU" b="1" dirty="0" smtClean="0"/>
              <a:t>сумме </a:t>
            </a:r>
            <a:r>
              <a:rPr lang="ru-RU" dirty="0" smtClean="0"/>
              <a:t>квадратов длин катетов.</a:t>
            </a:r>
          </a:p>
          <a:p>
            <a:endParaRPr lang="ru-RU" dirty="0" smtClean="0"/>
          </a:p>
          <a:p>
            <a:r>
              <a:rPr lang="en-US" sz="8000" b="1" i="1" u="sng" dirty="0" smtClean="0"/>
              <a:t>c</a:t>
            </a:r>
            <a:r>
              <a:rPr lang="en-US" sz="8000" b="1" i="1" u="sng" baseline="30000" dirty="0" smtClean="0"/>
              <a:t>2</a:t>
            </a:r>
            <a:r>
              <a:rPr lang="en-US" sz="8000" b="1" i="1" u="sng" dirty="0" smtClean="0"/>
              <a:t> = a</a:t>
            </a:r>
            <a:r>
              <a:rPr lang="en-US" sz="8000" b="1" i="1" u="sng" baseline="30000" dirty="0" smtClean="0"/>
              <a:t>2</a:t>
            </a:r>
            <a:r>
              <a:rPr lang="en-US" sz="8000" b="1" i="1" u="sng" dirty="0" smtClean="0"/>
              <a:t> + b</a:t>
            </a:r>
            <a:r>
              <a:rPr lang="en-US" sz="8000" b="1" i="1" u="sng" baseline="30000" dirty="0" smtClean="0"/>
              <a:t>2</a:t>
            </a:r>
            <a:r>
              <a:rPr lang="en-US" sz="8000" b="1" i="1" u="sng" dirty="0" smtClean="0"/>
              <a:t> </a:t>
            </a:r>
            <a:endParaRPr lang="ru-RU" sz="8000" b="1" i="1" u="sng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Рене Декарт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900" b="1" dirty="0" smtClean="0"/>
              <a:t>Французский философ, физик, математик и физиолог Рене Декарт родился в </a:t>
            </a:r>
            <a:r>
              <a:rPr lang="ru-RU" sz="2900" b="1" dirty="0" err="1" smtClean="0"/>
              <a:t>Лаэ</a:t>
            </a:r>
            <a:r>
              <a:rPr lang="ru-RU" sz="2900" b="1" dirty="0" smtClean="0"/>
              <a:t> близ Тура в знатной, но небогатой семье. Образование получил в иезуитской школе </a:t>
            </a:r>
            <a:r>
              <a:rPr lang="ru-RU" sz="2900" b="1" dirty="0" err="1" smtClean="0"/>
              <a:t>Ла</a:t>
            </a:r>
            <a:r>
              <a:rPr lang="ru-RU" sz="2900" b="1" dirty="0" smtClean="0"/>
              <a:t> </a:t>
            </a:r>
            <a:r>
              <a:rPr lang="ru-RU" sz="2900" b="1" dirty="0" err="1" smtClean="0"/>
              <a:t>Флеш</a:t>
            </a:r>
            <a:r>
              <a:rPr lang="ru-RU" sz="2900" b="1" dirty="0" smtClean="0"/>
              <a:t> в Анжу (окончил в 1614 г.) и в университете в Пуатье (1616). В 1617 г. (в начале Тридцатилетней войны) поступил на военную службу, которую оставил в 1621 г.; после нескольких лет путешествий переселился в Нидерланды (1629), где провёл двадцать лет в уединённых научных занятиях. Здесь вышли его главные сочинения – «Рассуждение о методе...» (1637, рус. пер. 1953), «Размышления о первой философии...» (1641, рус. пер. 1950), «Начала философии» (1644, рус. пер. 1950). В 1649 г. по приглашению шведской королевы Кристины переселился в Стокгольм, где вскоре умер.</a:t>
            </a:r>
          </a:p>
          <a:p>
            <a:endParaRPr lang="ru-RU" dirty="0"/>
          </a:p>
        </p:txBody>
      </p:sp>
      <p:pic>
        <p:nvPicPr>
          <p:cNvPr id="3074" name="Picture 2" descr="C:\Users\Ученик 7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412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53004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Достижения Рене Декарта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математике Декарт первым ввел понятие переменной и функции, заложил основы аналитической геометрии, которые были представлены в его работе «Геометрия» (1637). Переменная величина у Декарта выступала в двойной форме: как отрезок переменной длины и постоянного направления – текущая координата точки, описывающей своим движением кривую, и как непрерывная числовая переменная, пробегающая совокупность чисел, выражающих этот отрезок. Двоякий образ переменной обусловил взаимопроникновение геометрии и алгебры. У Декарта действительное число трактовалось как отношение любого отрезка к единичному, хотя сформулировал такое определение лишь </a:t>
            </a:r>
            <a:r>
              <a:rPr lang="ru-RU" u="sng" dirty="0" smtClean="0">
                <a:hlinkClick r:id="rId2"/>
              </a:rPr>
              <a:t>И. Ньютон</a:t>
            </a:r>
            <a:r>
              <a:rPr lang="ru-RU" dirty="0" smtClean="0"/>
              <a:t>; отрицательные числа получили у Декарта реальное истолкование в виде направленных ординат. Декарт значительно улучшил систему обозначений, введя общепринятые знаки для переменных величин (</a:t>
            </a:r>
            <a:r>
              <a:rPr lang="ru-RU" dirty="0" err="1" smtClean="0"/>
              <a:t>x</a:t>
            </a:r>
            <a:r>
              <a:rPr lang="ru-RU" dirty="0" smtClean="0"/>
              <a:t>, у, </a:t>
            </a:r>
            <a:r>
              <a:rPr lang="ru-RU" dirty="0" err="1" smtClean="0"/>
              <a:t>z</a:t>
            </a:r>
            <a:r>
              <a:rPr lang="ru-RU" dirty="0" smtClean="0"/>
              <a:t>,...) и коэффициентов (</a:t>
            </a:r>
            <a:r>
              <a:rPr lang="ru-RU" dirty="0" err="1" smtClean="0"/>
              <a:t>a</a:t>
            </a:r>
            <a:r>
              <a:rPr lang="ru-RU" dirty="0" smtClean="0"/>
              <a:t>, </a:t>
            </a:r>
            <a:r>
              <a:rPr lang="ru-RU" dirty="0" err="1" smtClean="0"/>
              <a:t>b</a:t>
            </a:r>
            <a:r>
              <a:rPr lang="ru-RU" dirty="0" smtClean="0"/>
              <a:t>, с,...), а также обозначения степеней (х</a:t>
            </a:r>
            <a:r>
              <a:rPr lang="ru-RU" baseline="30000" dirty="0" smtClean="0"/>
              <a:t>4</a:t>
            </a:r>
            <a:r>
              <a:rPr lang="ru-RU" dirty="0" smtClean="0"/>
              <a:t>, a</a:t>
            </a:r>
            <a:r>
              <a:rPr lang="ru-RU" baseline="30000" dirty="0" smtClean="0"/>
              <a:t>5</a:t>
            </a:r>
            <a:r>
              <a:rPr lang="ru-RU" dirty="0" smtClean="0"/>
              <a:t>,...). Запись формул у Декарта почти ничем не отличается от современной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Фалес Милетский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640/624 — 548/545 до Рождества Христова — древнегреческий философ и математик из </a:t>
            </a:r>
            <a:r>
              <a:rPr lang="ru-RU" i="1" dirty="0" err="1" smtClean="0"/>
              <a:t>Милета</a:t>
            </a:r>
            <a:r>
              <a:rPr lang="ru-RU" i="1" dirty="0" smtClean="0"/>
              <a:t> (Малая Азия). Представитель ионической натурфилософии и основатель милетской (ионийской) школы, с которой начинается история европейской науки. Именем Фалеса названа геометрическая теорема.</a:t>
            </a:r>
            <a:endParaRPr lang="ru-RU" dirty="0"/>
          </a:p>
        </p:txBody>
      </p:sp>
      <p:pic>
        <p:nvPicPr>
          <p:cNvPr id="1026" name="Picture 2" descr="C:\Users\комп1\Desktop\Проект\iZMOUN47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0"/>
            <a:ext cx="1928794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Теорема о вертикальных углах</a:t>
            </a:r>
            <a:endParaRPr lang="ru-RU" dirty="0"/>
          </a:p>
        </p:txBody>
      </p:sp>
      <p:pic>
        <p:nvPicPr>
          <p:cNvPr id="2051" name="Picture 3" descr="C:\Users\комп1\Desktop\Проект\theory_00_02_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7640900" cy="3826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Герон </a:t>
            </a:r>
            <a:br>
              <a:rPr lang="ru-RU" b="1" dirty="0" smtClean="0"/>
            </a:br>
            <a:r>
              <a:rPr lang="ru-RU" b="1" dirty="0" smtClean="0"/>
              <a:t>Александрийский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endParaRPr lang="ru-RU" b="1" dirty="0" smtClean="0"/>
          </a:p>
          <a:p>
            <a:pPr fontAlgn="base"/>
            <a:r>
              <a:rPr lang="ru-RU" b="1" dirty="0" smtClean="0"/>
              <a:t>— греческий математик и механик. Время жизни отнесено ко второй половине I века н. э. на том основании, что он приводит в качестве примера лунное затмение 13 марта 62 г. н. э. Подробности его жизни неизвестны.</a:t>
            </a:r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 descr="C:\Users\комп1\Desktop\Проект\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9492" y="142852"/>
            <a:ext cx="2844508" cy="1928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Герона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Эта формула позволяет вычислить площадь треугольника по его сторонам а, </a:t>
            </a:r>
            <a:r>
              <a:rPr lang="ru-RU" dirty="0" err="1" smtClean="0"/>
              <a:t>b</a:t>
            </a:r>
            <a:r>
              <a:rPr lang="ru-RU" dirty="0" smtClean="0"/>
              <a:t> и с:</a:t>
            </a:r>
            <a:br>
              <a:rPr lang="ru-RU" dirty="0" smtClean="0"/>
            </a:br>
            <a:r>
              <a:rPr lang="ru-RU" dirty="0" err="1" smtClean="0"/>
              <a:t>S=√</a:t>
            </a:r>
            <a:r>
              <a:rPr lang="ru-RU" dirty="0" smtClean="0"/>
              <a:t>(</a:t>
            </a:r>
            <a:r>
              <a:rPr lang="ru-RU" dirty="0" err="1" smtClean="0"/>
              <a:t>р</a:t>
            </a:r>
            <a:r>
              <a:rPr lang="ru-RU" dirty="0" smtClean="0"/>
              <a:t>(</a:t>
            </a:r>
            <a:r>
              <a:rPr lang="ru-RU" dirty="0" err="1" smtClean="0"/>
              <a:t>р-а</a:t>
            </a:r>
            <a:r>
              <a:rPr lang="ru-RU" dirty="0" smtClean="0"/>
              <a:t>)(</a:t>
            </a:r>
            <a:r>
              <a:rPr lang="ru-RU" dirty="0" err="1" smtClean="0"/>
              <a:t>р-b</a:t>
            </a:r>
            <a:r>
              <a:rPr lang="ru-RU" dirty="0" smtClean="0"/>
              <a:t>)(</a:t>
            </a:r>
            <a:r>
              <a:rPr lang="ru-RU" dirty="0" err="1" smtClean="0"/>
              <a:t>р-с</a:t>
            </a:r>
            <a:r>
              <a:rPr lang="ru-RU" dirty="0" smtClean="0"/>
              <a:t>), где </a:t>
            </a:r>
            <a:r>
              <a:rPr lang="ru-RU" dirty="0" err="1" smtClean="0"/>
              <a:t>р</a:t>
            </a:r>
            <a:r>
              <a:rPr lang="ru-RU" dirty="0" smtClean="0"/>
              <a:t> - полупериметр треугольника, т.е. </a:t>
            </a:r>
            <a:r>
              <a:rPr lang="ru-RU" dirty="0" err="1" smtClean="0"/>
              <a:t>р</a:t>
            </a:r>
            <a:r>
              <a:rPr lang="ru-RU" dirty="0" smtClean="0"/>
              <a:t> = (а + </a:t>
            </a:r>
            <a:r>
              <a:rPr lang="ru-RU" dirty="0" err="1" smtClean="0"/>
              <a:t>b</a:t>
            </a:r>
            <a:r>
              <a:rPr lang="ru-RU" dirty="0" smtClean="0"/>
              <a:t> + с)/2. </a:t>
            </a:r>
            <a:endParaRPr lang="ru-RU" dirty="0"/>
          </a:p>
        </p:txBody>
      </p:sp>
      <p:pic>
        <p:nvPicPr>
          <p:cNvPr id="4" name="Picture 2" descr="C:\Users\комп1\Desktop\Проект\{displaystyle S={sqrt {p(p-a)(p-b)(p-c)}},}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643446"/>
            <a:ext cx="564360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Данная тема актуальна ,так как современное общество мало знает о жизни и деятельности древних математиков. Эта информация может быть полезной.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    Евклид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 </a:t>
            </a:r>
            <a:r>
              <a:rPr lang="ru-RU" dirty="0" smtClean="0"/>
              <a:t>Древнегреческий математик, автор первого из дошедших до нас теоретических трактатов по математике. Биографические сведения об Евклиде крайне скудны. Достоверным можно считать лишь то, что его научная деятельность протекала в Александрии в III в. до н. э. </a:t>
            </a:r>
          </a:p>
          <a:p>
            <a:r>
              <a:rPr lang="ru-RU" dirty="0" smtClean="0"/>
              <a:t>Евклид — первый математик Александрийской школы. Его главная работа «Начала» (в латинизированной форме — «Элементы») содержит изложение планиметрии, стереометрии и ряда вопросов теории чисел; в ней он подвёл итог предшествующему развитию древнегреческой математики и создал фундамент дальнейшего развития математики.</a:t>
            </a:r>
            <a:endParaRPr lang="ru-RU" dirty="0"/>
          </a:p>
        </p:txBody>
      </p:sp>
      <p:pic>
        <p:nvPicPr>
          <p:cNvPr id="5122" name="Picture 2" descr="C:\Users\комп1\Desktop\Проект\1820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36" y="1"/>
            <a:ext cx="2000264" cy="17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Достижения Евклида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i="1" dirty="0" smtClean="0"/>
              <a:t>Основное сочинение Евклида называется Начала. Книги с таким же названием, в которых последовательно излагались все основные факты геометрии и теоретической арифметики, составлялись ранее Гиппократом 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Хиосским</a:t>
            </a:r>
            <a:r>
              <a:rPr lang="ru-RU" i="1" dirty="0" smtClean="0"/>
              <a:t>, </a:t>
            </a:r>
            <a:r>
              <a:rPr lang="ru-RU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 tooltip="Леонт (математик)"/>
              </a:rPr>
              <a:t>Леонтом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r>
              <a:rPr lang="ru-RU" i="1" dirty="0" smtClean="0"/>
              <a:t>и </a:t>
            </a:r>
            <a:r>
              <a:rPr lang="ru-RU" i="1" dirty="0" err="1" smtClean="0">
                <a:hlinkClick r:id="rId3" tooltip="Февдий"/>
              </a:rPr>
              <a:t>Февдием</a:t>
            </a:r>
            <a:r>
              <a:rPr lang="ru-RU" i="1" dirty="0" smtClean="0"/>
              <a:t>. Однако Начала Евклида вытеснили все эти сочинения из обихода и в течение более чем двух тысячелетий оставались базовым учебником геометрии. Создавая свой учебник, Евклид включил в него многое из того, что было создано его предшественниками, обработав этот материал и сведя его воедино.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вклада в науку древних ученых математиков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Древние учёные математики дали начало  развитию современной математической науки. Они помогли нам понять, что математика является неотъемлемой частью жизни современного человека.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работе были рассмотрены самые яркие представители математиков ,  их краткая биография и главные достижения в науке . Работая над  темой проекта ,мы пришли к такому выводу , что жизнь учёных тесно связана с математикой. Мы больше узнали о достижения этих математиков ,что было очень полезно для  расширения нашего кругозора.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Цели работы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Изучение биографии великих математиков  </a:t>
            </a:r>
          </a:p>
          <a:p>
            <a:r>
              <a:rPr lang="ru-RU" dirty="0" smtClean="0"/>
              <a:t>Знакомство с самыми интересными фактами их жизни и научной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1) Изучить историю развития математики.</a:t>
            </a:r>
          </a:p>
          <a:p>
            <a:r>
              <a:rPr lang="ru-RU" dirty="0" smtClean="0"/>
              <a:t>2)  Роль вклада в науку древних ученых  математиков.</a:t>
            </a:r>
          </a:p>
          <a:p>
            <a:r>
              <a:rPr lang="ru-RU" dirty="0" smtClean="0"/>
              <a:t>3) Обобщить некоторые научные открытия в математике этих великих ученых и рассказать их роль в истории образования.</a:t>
            </a:r>
          </a:p>
          <a:p>
            <a:r>
              <a:rPr lang="ru-RU" dirty="0" smtClean="0"/>
              <a:t>4) Подбор  материалов о жизни и  достижениях Архимеда.</a:t>
            </a:r>
          </a:p>
          <a:p>
            <a:r>
              <a:rPr lang="ru-RU" dirty="0" smtClean="0"/>
              <a:t>5) Подбор материалов о жизни и достижениях Пифагора.</a:t>
            </a:r>
          </a:p>
          <a:p>
            <a:r>
              <a:rPr lang="ru-RU" dirty="0" smtClean="0"/>
              <a:t>6) Подбор материалов о жизни и достижениях  Рене Декарта.</a:t>
            </a:r>
          </a:p>
          <a:p>
            <a:r>
              <a:rPr lang="ru-RU" dirty="0" smtClean="0"/>
              <a:t>7) Подбор материалов о жизни и достижениях  Фалеса Милетского</a:t>
            </a:r>
          </a:p>
          <a:p>
            <a:r>
              <a:rPr lang="ru-RU" dirty="0" smtClean="0"/>
              <a:t>8) Подбор материалов о жизни и достижениях  Герона Александрийского </a:t>
            </a:r>
          </a:p>
          <a:p>
            <a:r>
              <a:rPr lang="ru-RU" dirty="0" smtClean="0"/>
              <a:t>9) Подбор материалов о жизни и достижениях  Евклида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Введение </a:t>
            </a:r>
          </a:p>
          <a:p>
            <a:r>
              <a:rPr lang="ru-RU" dirty="0" smtClean="0"/>
              <a:t>2.Основная часть </a:t>
            </a:r>
          </a:p>
          <a:p>
            <a:r>
              <a:rPr lang="ru-RU" dirty="0" smtClean="0"/>
              <a:t>3.Заключение </a:t>
            </a:r>
          </a:p>
          <a:p>
            <a:r>
              <a:rPr lang="ru-RU" dirty="0" smtClean="0"/>
              <a:t>4. Используемая Литература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https://1001student.ru/istoriya/evklid-biografiya.html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https://ru.wikipedia.org/wiki/</a:t>
            </a:r>
            <a:r>
              <a:rPr lang="ru-RU" dirty="0" err="1" smtClean="0">
                <a:hlinkClick r:id="rId3"/>
              </a:rPr>
              <a:t>Декарт,_Рене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http://kakizobreli.ru/geron-aleksandrijskij/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https://worldofaphorism.ru/kratkie-biografii/fales-miletskij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https://to-name.ru/biography/pifagor.htm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https://24smi.org/celebrity/4942-arkhimed.html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54868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История развития математики (Египет)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/>
              <a:t>Наше понимание древнеегипетской математики основывается в основном на двух папирусах, которые датируются приблизительно 1700 лет до н. э. Однако те математические сведения, которые содержат эти папирусы, восходят к совсем раннему периоду, примерно 3500 лет до н. э. Египтяне отлично ориентировались на тот момент в математике. Они использовали ее для вычисления массы тел, площадей посевов, объемов зернохранилищ, размеров податей, количества камней, которые предназначались для строительства различных сооружений. В папирусах нашлось и упоминание о задачах с определением количества зерна для приготовления необходимого числа кружек пива и даже более сложных, где для приготовления пива использовались одновременно несколько сортов зерна. В данном случае прибегали к переводным коэффициентам. Но, пожалуй, основное применение математика в Египте нашла в астрономии. При помощи математики производились расчеты, которые были связаны с календарем. Календарь был необходим для определения различных дат религиозных праздников, а также для предсказания ежегодных разливов реки Нил. Однако, несмотря на все эти факты, уровень астрономии в Древнем Египте все же существенно уступал степени ее развития в Вавилонском царстве.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Архимед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(</a:t>
            </a:r>
            <a:r>
              <a:rPr lang="ru-RU" sz="4400" b="1" dirty="0" smtClean="0"/>
              <a:t>287 г. до н.э.)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420888"/>
            <a:ext cx="7498080" cy="3936504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800" b="1" dirty="0" smtClean="0"/>
              <a:t>       Архимед родился в 287 г. до н.э., в Сиракузах. Родственником будущего ученого был </a:t>
            </a:r>
            <a:r>
              <a:rPr lang="ru-RU" sz="3800" b="1" dirty="0" err="1" smtClean="0"/>
              <a:t>Гиерон</a:t>
            </a:r>
            <a:r>
              <a:rPr lang="ru-RU" sz="3800" b="1" dirty="0" smtClean="0"/>
              <a:t>, впоследствии ставший правителем Сиракуз </a:t>
            </a:r>
            <a:r>
              <a:rPr lang="ru-RU" sz="3800" b="1" dirty="0" err="1" smtClean="0"/>
              <a:t>Гиероном</a:t>
            </a:r>
            <a:r>
              <a:rPr lang="ru-RU" sz="3800" b="1" dirty="0" smtClean="0"/>
              <a:t> II. Отец Архимеда Фидий, выдающийся астроном и математик, состоял при дворе. По этой причине мальчик получил образование. Осознавая, что ему не хватает теоретических знаний, юноша вскоре отправился на обучение в Александрию, где в то время трудились самые светлые умы древности. Великий древнегреческий учёный Архимед сделал немало эпохальных открытий. Он первым додумался до многих фундаментальных вещей и понятий, которые в наши дни кажутся привычными. В те далёкие времена его открытия были настоящим прорывом, и это факт, который нельзя отрицать. Архимед сделал для прогресса науки больше, чем большинство учёных и до него, и после. Его выдающийся ум принёс ему громкую славу ещё при жизни.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Ученик 7\Desktop\Проект\aarhi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2016224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Архимедова спираль</a:t>
            </a:r>
            <a:endParaRPr lang="ru-RU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268760"/>
            <a:ext cx="6048672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262</TotalTime>
  <Words>971</Words>
  <Application>Microsoft Office PowerPoint</Application>
  <PresentationFormat>Экран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Проектная  работа </vt:lpstr>
      <vt:lpstr>Актуальность </vt:lpstr>
      <vt:lpstr>Цели работы  </vt:lpstr>
      <vt:lpstr>Задачи</vt:lpstr>
      <vt:lpstr>Оглавление </vt:lpstr>
      <vt:lpstr>Источники информации </vt:lpstr>
      <vt:lpstr>История развития математики (Египет) </vt:lpstr>
      <vt:lpstr>Архимед (287 г. до н.э.)</vt:lpstr>
      <vt:lpstr>Архимедова спираль</vt:lpstr>
      <vt:lpstr>Архимедова спираль</vt:lpstr>
      <vt:lpstr>Использование Архимедовой спирали в древности</vt:lpstr>
      <vt:lpstr>Пифагор Самосский (570-490 гг.до н.э) </vt:lpstr>
      <vt:lpstr>Теорема Пифагора</vt:lpstr>
      <vt:lpstr>Рене Декарт</vt:lpstr>
      <vt:lpstr>Достижения Рене Декарта </vt:lpstr>
      <vt:lpstr>  Фалес Милетский  </vt:lpstr>
      <vt:lpstr>Теорема о вертикальных углах</vt:lpstr>
      <vt:lpstr>Герон  Александрийский </vt:lpstr>
      <vt:lpstr>Формула Герона </vt:lpstr>
      <vt:lpstr>                     Евклид </vt:lpstr>
      <vt:lpstr>Достижения Евклида </vt:lpstr>
      <vt:lpstr>Роль вклада в науку древних ученых математиков</vt:lpstr>
      <vt:lpstr>Итоги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 работа</dc:title>
  <dc:creator>Ученик 7</dc:creator>
  <cp:lastModifiedBy>комп1</cp:lastModifiedBy>
  <cp:revision>29</cp:revision>
  <dcterms:created xsi:type="dcterms:W3CDTF">2019-01-17T07:37:28Z</dcterms:created>
  <dcterms:modified xsi:type="dcterms:W3CDTF">2019-05-22T07:49:04Z</dcterms:modified>
</cp:coreProperties>
</file>