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8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6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80"/>
    <a:srgbClr val="9999FF"/>
    <a:srgbClr val="85DFFF"/>
    <a:srgbClr val="FFFF00"/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>
        <p:scale>
          <a:sx n="70" d="100"/>
          <a:sy n="70" d="100"/>
        </p:scale>
        <p:origin x="-2814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08.04.2021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2" descr="https://avatanplus.com/files/resources/original/5700bcbf48023153dae14b3f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7" descr="D:\Лидия\шаблоны\Ольга Бор\Care Bears\облака.png"/>
          <p:cNvPicPr>
            <a:picLocks noChangeAspect="1" noChangeArrowheads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060104" y="1562985"/>
            <a:ext cx="4813818" cy="8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 ?><Relationships xmlns="http://schemas.openxmlformats.org/package/2006/relationships"><Relationship Id="rId2" Target="../media/image34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27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2" Target="../media/image21.pn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35.png" Type="http://schemas.openxmlformats.org/officeDocument/2006/relationships/image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роздовы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786058"/>
            <a:ext cx="3071834" cy="2000264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на краешке с опаской.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железо красит красой,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него в руке ведро,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 раскрашен он пестро.</a:t>
            </a:r>
          </a:p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628" y="1643050"/>
            <a:ext cx="22124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Маляр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роздовы\Desktop\5f071dfde7075604fc737c0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3096344" cy="48245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857752" y="3071810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Дайте ножницы расческу.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вам сделает прическу.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Парикмахер непременно,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Подстрижет вас современно.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1785926"/>
            <a:ext cx="39725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Парикмахер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Дроздовы\Desktop\3f4a373c15f0f11b151fa310f598876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736"/>
            <a:ext cx="3816424" cy="45365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220072" y="2996952"/>
            <a:ext cx="3071834" cy="1714512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Словно птица он летает,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Самолётом управляет,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надо он за час,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Африку доставит Вас.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785794"/>
            <a:ext cx="2348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Пилот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Дроздовы\Desktop\коммерческие-авиакомпании-пи-отируют-с-пре-посы-кой-само-ета-942740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4392488" cy="42484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285992"/>
            <a:ext cx="3071834" cy="1714512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с утра кручу баранку,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Потому что спозаранку,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Едут люди на работу,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водить их должен кто-то.</a:t>
            </a:r>
          </a:p>
        </p:txBody>
      </p:sp>
      <p:pic>
        <p:nvPicPr>
          <p:cNvPr id="34818" name="Picture 2" descr="Картинки по запросу водитель 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71612"/>
            <a:ext cx="3427857" cy="2943230"/>
          </a:xfrm>
          <a:prstGeom prst="rect">
            <a:avLst/>
          </a:prstGeom>
          <a:noFill/>
        </p:spPr>
      </p:pic>
      <p:pic>
        <p:nvPicPr>
          <p:cNvPr id="34820" name="Picture 4" descr="Картинки по запросу автобус 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114080"/>
            <a:ext cx="3729163" cy="15294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643306" y="1214422"/>
            <a:ext cx="32641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одитель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29190" y="2786058"/>
            <a:ext cx="3071834" cy="2143140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 повара секреты,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Приготовления вкусных блюд.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скажем им за это,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Быть поваром – нелегкий труд!</a:t>
            </a:r>
          </a:p>
        </p:txBody>
      </p:sp>
      <p:pic>
        <p:nvPicPr>
          <p:cNvPr id="33794" name="Picture 2" descr="Картинки по запросу повар 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571612"/>
            <a:ext cx="2643206" cy="4130009"/>
          </a:xfrm>
          <a:prstGeom prst="rect">
            <a:avLst/>
          </a:prstGeom>
          <a:noFill/>
        </p:spPr>
      </p:pic>
      <p:sp>
        <p:nvSpPr>
          <p:cNvPr id="33796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8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0" name="Picture 8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736"/>
            <a:ext cx="1752660" cy="10361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86380" y="1500174"/>
            <a:ext cx="2066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Повар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714620"/>
            <a:ext cx="3071834" cy="1714512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Сотни писем, телеграмм,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разносит по домам,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в конвертах голубых,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Вести от друзей, родных.</a:t>
            </a:r>
          </a:p>
        </p:txBody>
      </p:sp>
      <p:pic>
        <p:nvPicPr>
          <p:cNvPr id="32770" name="Picture 2" descr="Картинки по запросу почтальон 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56552"/>
            <a:ext cx="3357586" cy="430459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29058" y="1428736"/>
            <a:ext cx="37030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Почтальон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857752" y="2643182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магазине, на базаре,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 буфете, наконец,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Всюду где б вы не бывали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Вас встречает – продавец.</a:t>
            </a:r>
          </a:p>
        </p:txBody>
      </p:sp>
      <p:pic>
        <p:nvPicPr>
          <p:cNvPr id="31746" name="Picture 2" descr="Картинки по запросу продавец 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643050"/>
            <a:ext cx="3786214" cy="378621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3438" y="1500174"/>
            <a:ext cx="31714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Продавец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14876" y="2786058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 нужны такие вещи,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Молоток, тиски и клещи,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Ключ, напильник и ножовка,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нужней всего – сноровка!</a:t>
            </a:r>
          </a:p>
        </p:txBody>
      </p:sp>
      <p:pic>
        <p:nvPicPr>
          <p:cNvPr id="30722" name="Picture 2" descr="Картинки по запросу сантехник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928670"/>
            <a:ext cx="2990850" cy="49625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357686" y="1571612"/>
            <a:ext cx="36769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Сантехник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628" y="2857496"/>
            <a:ext cx="3071834" cy="2000264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 в котором мы живём,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построил этот дом?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Знает в доме каждый житель,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его возвёл строитель!</a:t>
            </a:r>
          </a:p>
        </p:txBody>
      </p:sp>
      <p:pic>
        <p:nvPicPr>
          <p:cNvPr id="2969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85926"/>
            <a:ext cx="4037966" cy="368701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1571612"/>
            <a:ext cx="37866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Строитель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29190" y="2214554"/>
            <a:ext cx="3071834" cy="3214710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уборщицы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Карлотты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очень важная работа.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Подмести, пропылесосить,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Всё поднять, что на пол бросят,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Вымыть окна, стены, пол,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Протереть от пыли стол.</a:t>
            </a:r>
          </a:p>
        </p:txBody>
      </p:sp>
      <p:pic>
        <p:nvPicPr>
          <p:cNvPr id="28674" name="Picture 2" descr="Картинки по запросу уборщица 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000108"/>
            <a:ext cx="2428892" cy="4797811"/>
          </a:xfrm>
          <a:prstGeom prst="rect">
            <a:avLst/>
          </a:prstGeom>
          <a:noFill/>
        </p:spPr>
      </p:pic>
      <p:pic>
        <p:nvPicPr>
          <p:cNvPr id="28676" name="Picture 4" descr="Картинки по запросу уборка клипарт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429132"/>
            <a:ext cx="1035895" cy="107157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29058" y="1142984"/>
            <a:ext cx="34642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Уборщица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786058"/>
            <a:ext cx="3357586" cy="2286016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Врач в белом халате сидит в кабинете,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Спешат к нему мамы, и папы, и дети,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знает симптомы ветрянки и кори.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верное средство от грусти и боли.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Картинки по запросу врач рисунок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175499"/>
            <a:ext cx="3214710" cy="4134675"/>
          </a:xfrm>
          <a:prstGeom prst="rect">
            <a:avLst/>
          </a:prstGeom>
          <a:noFill/>
        </p:spPr>
      </p:pic>
      <p:pic>
        <p:nvPicPr>
          <p:cNvPr id="2052" name="Picture 4" descr="Картинки по запросу таблетки рисунок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643446"/>
            <a:ext cx="1435217" cy="100013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857752" y="1571612"/>
            <a:ext cx="2567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Доктор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857752" y="2571744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микроскоп учёный смотрит,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Видно, опыты проводит.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Дела нет ему до скуки –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Весь в работе, весь в науке.</a:t>
            </a:r>
          </a:p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Картинки по запросу учёный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357298"/>
            <a:ext cx="4286280" cy="428628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1357298"/>
            <a:ext cx="2589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Учёный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429124" y="2786058"/>
            <a:ext cx="3071834" cy="1785950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все сфотографирует,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Вас, и праздник Ваш,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Вам скорей покажет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Свой фоторепортаж.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1571612"/>
            <a:ext cx="3437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Фотограф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Дроздовы\Desktop\png-transparent-graphy-grapher-drawing-holding-cartoon-arm-gir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3672408" cy="42484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214942" y="2643182"/>
            <a:ext cx="3071834" cy="2286016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Быть футболистом – не работа,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откровенно говоря, Великий дар – попасть в ворота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промахнуться в вратаря!</a:t>
            </a:r>
          </a:p>
        </p:txBody>
      </p:sp>
      <p:pic>
        <p:nvPicPr>
          <p:cNvPr id="25602" name="Picture 2" descr="Картинки по запросу футболист рисунок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071546"/>
            <a:ext cx="4291973" cy="4615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00430" y="1500174"/>
            <a:ext cx="3866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Футболист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628" y="2357430"/>
            <a:ext cx="3071834" cy="2857520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меня есть карандаш, разноцветная гуашь,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Акварель, палитра, кисть,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бумаги плотный лист,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ещё  - мольберт-треножник,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Потому что я – художник!</a:t>
            </a:r>
          </a:p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Картинки по запросу художник рисунок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71612"/>
            <a:ext cx="3553899" cy="38576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29124" y="1357298"/>
            <a:ext cx="34034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Художник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500306"/>
            <a:ext cx="3071834" cy="2643206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Руки швеи прославляют поэты.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Ткань шелестит и машинка жужжит,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 для швеи пролетит незаметно,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Любит она моделировать, шить.</a:t>
            </a:r>
          </a:p>
        </p:txBody>
      </p:sp>
      <p:pic>
        <p:nvPicPr>
          <p:cNvPr id="23556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14488"/>
            <a:ext cx="2786082" cy="37147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143504" y="1428736"/>
            <a:ext cx="19298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Швея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857496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Вдруг погас в квартире свет.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нам быть, кто даст совет?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электрика зовём.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приходит сразу в дом.</a:t>
            </a:r>
          </a:p>
        </p:txBody>
      </p:sp>
      <p:pic>
        <p:nvPicPr>
          <p:cNvPr id="22530" name="Picture 2" descr="Картинки по запросу электрик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857364"/>
            <a:ext cx="3225409" cy="307181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3438" y="1643050"/>
            <a:ext cx="32565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Электрик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697137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ведёт уроки</a:t>
            </a:r>
          </a:p>
          <a:p>
            <a:pPr algn="ctr"/>
            <a:r>
              <a:rPr lang="ru-RU" sz="4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школе?</a:t>
            </a:r>
            <a:endParaRPr lang="ru-RU" sz="4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Картинки по запросу учитель рисунок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85926"/>
            <a:ext cx="2677719" cy="3858601"/>
          </a:xfrm>
          <a:prstGeom prst="rect">
            <a:avLst/>
          </a:prstGeom>
          <a:noFill/>
        </p:spPr>
      </p:pic>
      <p:pic>
        <p:nvPicPr>
          <p:cNvPr id="7" name="Picture 2" descr="Картинки по запросу почтальон 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2357430"/>
            <a:ext cx="2577483" cy="3304466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повар  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571612"/>
            <a:ext cx="2428892" cy="37951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697137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приготовит </a:t>
            </a:r>
          </a:p>
          <a:p>
            <a:pPr algn="ctr"/>
            <a:r>
              <a:rPr lang="ru-RU" sz="4400" b="1" i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вкусный завтрак?</a:t>
            </a:r>
            <a:endParaRPr lang="ru-RU" sz="4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Картинки по запросу повар 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571612"/>
            <a:ext cx="2428892" cy="3795143"/>
          </a:xfrm>
          <a:prstGeom prst="rect">
            <a:avLst/>
          </a:prstGeom>
          <a:noFill/>
        </p:spPr>
      </p:pic>
      <p:pic>
        <p:nvPicPr>
          <p:cNvPr id="10" name="Picture 2" descr="Картинки по запросу электрик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643183"/>
            <a:ext cx="2850375" cy="2714644"/>
          </a:xfrm>
          <a:prstGeom prst="rect">
            <a:avLst/>
          </a:prstGeom>
          <a:noFill/>
        </p:spPr>
      </p:pic>
      <p:pic>
        <p:nvPicPr>
          <p:cNvPr id="11" name="Picture 2" descr="Картинки по запросу учёный 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2571744"/>
            <a:ext cx="2928958" cy="2928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697137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сделает красивую</a:t>
            </a:r>
          </a:p>
          <a:p>
            <a:pPr algn="ctr"/>
            <a:r>
              <a:rPr lang="ru-RU" sz="4400" b="1" i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причёску?</a:t>
            </a:r>
            <a:endParaRPr lang="ru-RU" sz="4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Картинки по запросу сантехник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571612"/>
            <a:ext cx="2616994" cy="4143404"/>
          </a:xfrm>
          <a:prstGeom prst="rect">
            <a:avLst/>
          </a:prstGeom>
          <a:noFill/>
        </p:spPr>
      </p:pic>
      <p:pic>
        <p:nvPicPr>
          <p:cNvPr id="6146" name="Picture 2" descr="C:\Users\Дроздовы\Desktop\3f4a373c15f0f11b151fa310f598876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420888"/>
            <a:ext cx="2969146" cy="3240360"/>
          </a:xfrm>
          <a:prstGeom prst="rect">
            <a:avLst/>
          </a:prstGeom>
          <a:noFill/>
        </p:spPr>
      </p:pic>
      <p:pic>
        <p:nvPicPr>
          <p:cNvPr id="6147" name="Picture 3" descr="C:\Users\Дроздовы\Desktop\png-transparent-graphy-grapher-drawing-holding-cartoon-arm-gir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420888"/>
            <a:ext cx="2725316" cy="31683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697137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защищает нашу</a:t>
            </a:r>
          </a:p>
          <a:p>
            <a:pPr algn="ctr"/>
            <a:r>
              <a:rPr lang="ru-RU" sz="4400" b="1" i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Родину?</a:t>
            </a:r>
            <a:endParaRPr lang="ru-RU" sz="4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Картинки по запросу сантехник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2616994" cy="4143404"/>
          </a:xfrm>
          <a:prstGeom prst="rect">
            <a:avLst/>
          </a:prstGeom>
          <a:noFill/>
        </p:spPr>
      </p:pic>
      <p:pic>
        <p:nvPicPr>
          <p:cNvPr id="9" name="Picture 2" descr="Картинки по запросу учёный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500306"/>
            <a:ext cx="2928958" cy="2928958"/>
          </a:xfrm>
          <a:prstGeom prst="rect">
            <a:avLst/>
          </a:prstGeom>
          <a:noFill/>
        </p:spPr>
      </p:pic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500174"/>
            <a:ext cx="2504331" cy="4000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14876" y="2714620"/>
            <a:ext cx="3357586" cy="2286016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вдруг беда случится,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Где-то что-то загорится,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Нам пожарный нужен срочно,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поможет, это точно!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Картинки по запросу пожарный рисунок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761982"/>
            <a:ext cx="3428992" cy="45719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500562" y="1643050"/>
            <a:ext cx="36448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Пожарный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697137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забьёт гол </a:t>
            </a:r>
          </a:p>
          <a:p>
            <a:pPr algn="ctr"/>
            <a:r>
              <a:rPr lang="ru-RU" sz="4400" b="1" i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противнику?</a:t>
            </a:r>
            <a:endParaRPr lang="ru-RU" sz="4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Картинки по запросу учёный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500306"/>
            <a:ext cx="2928958" cy="2928958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футболист рисунок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285992"/>
            <a:ext cx="3122555" cy="3357586"/>
          </a:xfrm>
          <a:prstGeom prst="rect">
            <a:avLst/>
          </a:prstGeom>
          <a:noFill/>
        </p:spPr>
      </p:pic>
      <p:pic>
        <p:nvPicPr>
          <p:cNvPr id="7" name="Picture 3" descr="C:\Users\Дроздовы\Desktop\png-transparent-graphy-grapher-drawing-holding-cartoon-arm-gir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492896"/>
            <a:ext cx="2509292" cy="30243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14414" y="2500306"/>
            <a:ext cx="7113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29190" y="2928934"/>
            <a:ext cx="3071834" cy="2000264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него серьёзный вид,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порядком он следит.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Ясным днём, ночной порой,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Охраняет наш покой!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Картинки по запросу полицейский рисунок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14422"/>
            <a:ext cx="3286148" cy="42191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71934" y="1643050"/>
            <a:ext cx="42983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Полицейский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786058"/>
            <a:ext cx="3071834" cy="2000264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Быть учителем призванье,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Нужно так детей любить,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душу и старанье,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 остатка им дарить.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Картинки по запросу учитель рисунок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285860"/>
            <a:ext cx="2892033" cy="416742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14876" y="1643050"/>
            <a:ext cx="29074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357818" y="2071678"/>
            <a:ext cx="2857520" cy="1714512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Воспитательница с нами занимается часами,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ней на улице гуляем,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Вместе песни распеваем.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1142984"/>
            <a:ext cx="55108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Дроздовы\Desktop\esse-ya-vospitat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348880"/>
            <a:ext cx="4536504" cy="34563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29190" y="3000372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Доктор, но не для детей,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для птиц и для зверей,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него особый дар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врач – ветеринар!</a:t>
            </a:r>
          </a:p>
        </p:txBody>
      </p:sp>
      <p:pic>
        <p:nvPicPr>
          <p:cNvPr id="2150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846997"/>
            <a:ext cx="3357586" cy="340631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143372" y="1643050"/>
            <a:ext cx="36455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Ветеринар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143504" y="3286124"/>
            <a:ext cx="3071834" cy="1714512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это военный. Он в армии служит.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техникой сложной, армейскою дружит.</a:t>
            </a:r>
          </a:p>
        </p:txBody>
      </p:sp>
      <p:pic>
        <p:nvPicPr>
          <p:cNvPr id="3891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857232"/>
            <a:ext cx="2981325" cy="4762500"/>
          </a:xfrm>
          <a:prstGeom prst="rect">
            <a:avLst/>
          </a:prstGeom>
          <a:noFill/>
        </p:spPr>
      </p:pic>
      <p:pic>
        <p:nvPicPr>
          <p:cNvPr id="38916" name="Picture 4" descr="Картинки по запросу военный рисунок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786190"/>
            <a:ext cx="2357453" cy="19288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14942" y="1785926"/>
            <a:ext cx="29274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Военный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857752" y="3143248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пример для всех ребят,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 зовут героем!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Гордо носит космонавт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Звание такое.</a:t>
            </a:r>
          </a:p>
        </p:txBody>
      </p:sp>
      <p:pic>
        <p:nvPicPr>
          <p:cNvPr id="39938" name="Picture 2" descr="Картинки по запросу космонавт рисунок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14422"/>
            <a:ext cx="3286148" cy="453261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1928802"/>
            <a:ext cx="37119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Космонавт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</TotalTime>
  <Words>577</Words>
  <Application>Microsoft Office PowerPoint</Application>
  <PresentationFormat>Экран (4:3)</PresentationFormat>
  <Paragraphs>132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Дроздовы</cp:lastModifiedBy>
  <cp:revision>55</cp:revision>
  <dcterms:created xsi:type="dcterms:W3CDTF">2014-07-06T18:18:01Z</dcterms:created>
  <dcterms:modified xsi:type="dcterms:W3CDTF">2021-04-08T19:18:54Z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1838570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