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555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959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152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4/8/2021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307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523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4/8/2021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817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907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03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72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721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4/8/2021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891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700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"Техника безопасности на уроках физкультуры, первая помощь при травмах"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62973" y="4881718"/>
            <a:ext cx="8144134" cy="1117687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физической культуры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Юхова Алёна Владимировна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52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5677" y="1419498"/>
            <a:ext cx="10058400" cy="398852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Дорогие ученики!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Запомните и соблюдайте на каждом уроке физической культуры правила техники безопасности. Это важно не только для вашего здоровья, но и для здоровья остальных учащихся.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всегда аккуратны и берегите свое здоровье!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99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«техника безопасности на уроках физической культуры» и зачем ее нужно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 на уроке физкультуры — это инструкции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нормы поведения,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которых является для учащихся обязательным. Цель — свести 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минимуму возможный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 на уроке и по возможности предотвратить его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medaboutme.ru/upload/iblock/8c8/kompleks_uprazhneniy_dlya_razminki_iz_urokov_fizkultu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533" y="3378926"/>
            <a:ext cx="4005029" cy="267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65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016967"/>
            <a:ext cx="9601196" cy="872794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правила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889761"/>
            <a:ext cx="7691845" cy="39798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начала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урока:</a:t>
            </a:r>
            <a:endParaRPr lang="ru-RU" sz="2000" dirty="0" smtClean="0"/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переодеваться в специально отведенном для этих целей помещении – раздевалке. Мальчики и девочки должны переодеваться в раздельных помещениях. На занятие ученик должен выходить в спортивной форме и обуви;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уроком необходимо снять с себя и убрать из карманов все предметы, которые могут представлять собой опасность при занятиях физкультурой – браслеты, перстни, часы и так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далее;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разрешения учителя школьники могут приходить на место проведения урока;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уроком физкультуры с разрешения преподавателя ученики могут аккуратно подготовить спортивный инвентарь;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Услышав команду, ученики должны встать в строй для начала проведения урока физкультуры.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https://pbs.twimg.com/media/BqpFD6hIQAAAFms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6137" y="2646922"/>
            <a:ext cx="3081866" cy="24654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71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правила безопасности.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9219" y="1541417"/>
            <a:ext cx="10319657" cy="418011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урока: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слушать и неукоснительно выполнять инструкции учителя по технике безопасности на уроках физкультуры;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упражнения и брать спортинвентарь можно только после соответствующего разрешения преподавателя;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Выполняя групповой забег на короткую дистанцию, бежать только по свой дорожке;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забеге для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минимизации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риска падения и столкновения после пересечения финишной черты школьник не должен резко останавливаться;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выполнять прыжки на рыхлом, скользком или неровном грунте, также нельзя приземляться после прыжка на руки;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выполнение упражнений метания необходимо удостоверится в отсутствии в секторе броска людей или посторонних предметов. Также нельзя стоять справа вблизи от метающего, находится в зоне броска во время упражнения и ходить за снарядами без разрешения преподавателя;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упражнений выполнять соответствующие правила техники безопасности: соблюдать дистанцию, избегать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падений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столкновений и так далее;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Ученикам запрещено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менять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траекторию движения, делать опасные движения или броски предметов, выполнять упражнения на брусьях и перекладине с влажными ладонями, баловаться и мешать проведению занятия;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ухудшении самочувствия или получении травмы школьник обязан немедленно прекратить занятие физическими упражнениями и сообщить об этом преподавателю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82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правила безопасности.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8450" y="1576251"/>
            <a:ext cx="9601196" cy="39338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урока:</a:t>
            </a:r>
            <a:endParaRPr lang="ru-RU" dirty="0"/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необходимости и с разрешения преподавателя ученики убирают спортивный инвентарь;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после разрешения учителя по физкультуре организованно и спокойно покидают место спортивных занятий и идут в раздевалку;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переодеваются в школьную одежду и обувь;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Школьники хорошо моют с мылом руки и умываются.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https://img-fotki.yandex.ru/get/5601/131227346.4ca/0_18ffed_230b9f91_or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416" y="3993660"/>
            <a:ext cx="3811263" cy="2539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60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8945" y="426719"/>
            <a:ext cx="9601196" cy="84037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помощь при травмах.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7943" y="1410788"/>
            <a:ext cx="10363200" cy="405577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помощь при травмах – это неотложные действия, которые требуются выполнить при различных повреждениях. Эти действия направлены на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устранение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факторов, которые угрожают жизни и здоровью травмированного, на избежание нежелательных осложнений, на снижение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боли 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травмированному человеку до прибытия врачей скорой помощи. Все эти действия довольно простые, и их легко сможет выполнить каждый человек, без специального образования и подготовки.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многих случаях своевременное оказание первой помощи при травмах может сохранить человеку жизнь или спасти его от нежелательных последствий и осложнений. Поэтому очень важно чтобы каждый человек точно знал, как нужно вести себя в той или иной ситуации, и какие действия предпринимать.</a:t>
            </a:r>
          </a:p>
          <a:p>
            <a:pPr marL="0" indent="0">
              <a:buNone/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avatars.mds.yandex.net/get-zen_doc/225409/pub_5be883e662ffc200aa936a6a_5be8859026cf1600a9cb6695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107" y="4031839"/>
            <a:ext cx="3308872" cy="25170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75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642498"/>
            <a:ext cx="9601196" cy="1303867"/>
          </a:xfrm>
        </p:spPr>
        <p:txBody>
          <a:bodyPr>
            <a:normAutofit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Ушибы, растяжения,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вывихи.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280161"/>
            <a:ext cx="8030609" cy="4892040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самыми распространёнными. Ушибы характеризуются появлением на месте повреждения припухлости, кровоподтёков и боли. Первая помощь: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полный покой.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Наложить давящую повязку.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кровоизлиянии поднять повреждённый участок выше уровня тела.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Приложить пузырь со льдом.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Растяжение проявляется резкой болью, развитием отёка и нарушением движений в суставах. Доврачебная помощь проводится по такому же алгоритму, как и при ушибах.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Вывих характеризуется неестественным положением конечности, изменением её длины, отсутствием движений в суставе, резкой и интенсивной болью. Первая помощь: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Приложить холод.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обезболивающее.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Обездвижить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повреждённый участок.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Доставить к врачу.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Помните, вправлять вывих должен только специалист. В противном случае можно усугубить последствия травмы.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  <p:pic>
        <p:nvPicPr>
          <p:cNvPr id="5122" name="Picture 2" descr="https://medaboutme.ru/upload/iblock/1cd/261115_5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0457" y="2760618"/>
            <a:ext cx="2884022" cy="19236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64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548640"/>
            <a:ext cx="9601196" cy="85779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Переломы.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406433"/>
            <a:ext cx="8013192" cy="5081453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называется повреждение целостности костей. Переломы делятся на два вида – открытые и закрытые. Основное их отличие – это то, что первый тип характеризуется повреждением мягких тканей с обильным наружным кровотечением, у второго этого нет. К общим признакам переломов относят:</a:t>
            </a:r>
          </a:p>
          <a:p>
            <a:pPr>
              <a:lnSpc>
                <a:spcPct val="120000"/>
              </a:lnSpc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сильная боль;</a:t>
            </a:r>
          </a:p>
          <a:p>
            <a:pPr>
              <a:lnSpc>
                <a:spcPct val="120000"/>
              </a:lnSpc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формы, величины и положения конечности;</a:t>
            </a:r>
          </a:p>
          <a:p>
            <a:pPr>
              <a:lnSpc>
                <a:spcPct val="120000"/>
              </a:lnSpc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невозможность совершения движений;</a:t>
            </a:r>
          </a:p>
          <a:p>
            <a:pPr>
              <a:lnSpc>
                <a:spcPct val="120000"/>
              </a:lnSpc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появление отёка.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медицинская помощь при спортивных травмах такого рода: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неподвижность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покой)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поврежденной части тела с помощью подручных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средств.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обезболивающее.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Доставить в больницу.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Помните, чем скорее осуществить доставку пострадавшего к врачу, тем меньше риск развития осложнений.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https://1travmpunkt.com/wp-content/uploads/2018/10/shi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211" y="2264226"/>
            <a:ext cx="4174377" cy="194270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950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251550"/>
            <a:ext cx="10058400" cy="1609344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Кровотечение.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056222"/>
            <a:ext cx="7267328" cy="48746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Довольно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распространённая травма не только в спорте, но и в быту.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малого повреждения кожи необходимо обеззаразить и очистить рану, наложить небольшую повязку. 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сильном кровотечении необходимо: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Пережать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вену ниже раны.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возможности очистить поверхность.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Наложить сдавливающую повязку.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Транспортировать в больницу.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существует внутреннее кровотечение. Оно сопровождается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головокружением, слабым пульсом, слабостью, бледностью, потерей сознания. При подозрении на внутренне кровотечение сначала вызывается скорая помощь, а затем проводятся следующие действия: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Придать пострадавшему комфортное положение.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Приложить холод.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приток свежего воздуха.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Дождаться скорой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organserdce.com/wp-content/uploads/2018/09/4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258" y="1290918"/>
            <a:ext cx="2912291" cy="20590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vcomt.ru/wp-content/uploads/2020/08/Tourniquet-U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845" y="4093833"/>
            <a:ext cx="3806825" cy="22594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63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152</TotalTime>
  <Words>889</Words>
  <Application>Microsoft Office PowerPoint</Application>
  <PresentationFormat>Широкоэкранный</PresentationFormat>
  <Paragraphs>73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Cambria</vt:lpstr>
      <vt:lpstr>Rockwell</vt:lpstr>
      <vt:lpstr>Rockwell Condensed</vt:lpstr>
      <vt:lpstr>Times New Roman</vt:lpstr>
      <vt:lpstr>Wingdings</vt:lpstr>
      <vt:lpstr>Дерево</vt:lpstr>
      <vt:lpstr>"Техника безопасности на уроках физкультуры, первая помощь при травмах"</vt:lpstr>
      <vt:lpstr>Что такое «техника безопасности на уроках физической культуры» и зачем ее нужно знать?</vt:lpstr>
      <vt:lpstr>Основные правила безопасности. </vt:lpstr>
      <vt:lpstr>Основные правила безопасности. </vt:lpstr>
      <vt:lpstr>Основные правила безопасности. </vt:lpstr>
      <vt:lpstr>Первая помощь при травмах.</vt:lpstr>
      <vt:lpstr>Ушибы, растяжения, вывихи. </vt:lpstr>
      <vt:lpstr>Переломы.</vt:lpstr>
      <vt:lpstr>Кровотечение. 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"Техника безопасности на уроках физкультуры, первая помощь при травмах"</dc:title>
  <dc:creator>alena070499@gmail.com</dc:creator>
  <cp:lastModifiedBy>alena070499@gmail.com</cp:lastModifiedBy>
  <cp:revision>10</cp:revision>
  <dcterms:created xsi:type="dcterms:W3CDTF">2021-04-08T12:07:28Z</dcterms:created>
  <dcterms:modified xsi:type="dcterms:W3CDTF">2021-04-08T14:40:03Z</dcterms:modified>
</cp:coreProperties>
</file>