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3B052-A59B-4AE3-A89A-E7748630C1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DA9EC4-FEA9-41D2-BE8D-F709F01D3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155CF-52F5-4879-B7F3-D05812AC4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55F9-11A3-4523-8F38-6BA37933791A}" type="datetime1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053AC-61ED-4C2F-90BF-D4A916545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B2ED7-A198-4613-B8C9-EE02BAE24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333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B47DD-81F8-4128-9E50-04A9F2D3D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564D1-2B83-4C0F-ACBA-E91472C50A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A1D7D-D2EC-4ADB-9C65-191DEC82D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E757A-3EC2-4683-9080-1A460C37C843}" type="datetime1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CB571-86F9-474A-826A-75CC21C88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84F5F-50E6-4BB9-B848-EE2302C02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08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3F08DF-1C0D-4F53-A3AB-95D7B55FA0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0D3BBD-C494-4E94-B189-319802A93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C0BD9-4BED-43D3-852F-B74B949A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539" y="6324600"/>
            <a:ext cx="2560220" cy="365125"/>
          </a:xfrm>
        </p:spPr>
        <p:txBody>
          <a:bodyPr/>
          <a:lstStyle/>
          <a:p>
            <a:fld id="{5CC8096C-64ED-4153-A483-5C02E44AD5C3}" type="datetime1">
              <a:rPr lang="en-US" smtClean="0"/>
              <a:t>4/8/2021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811DC-C725-4462-B622-DB96A8987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67200" y="6319838"/>
            <a:ext cx="3982781" cy="365125"/>
          </a:xfr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42D06-438F-4150-9238-E2FAEE5E2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492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98991-AEF1-4F19-AAB8-436EAD58C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5B44F-E7DA-40C6-8B44-71EAB6BDF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  <a:lvl2pPr marL="228600" indent="-228600">
              <a:buFont typeface="Arial" panose="020B0604020202020204" pitchFamily="34" charset="0"/>
              <a:buChar char="•"/>
              <a:defRPr/>
            </a:lvl2pPr>
            <a:lvl3pPr marL="228600" indent="-228600">
              <a:buFont typeface="Arial" panose="020B0604020202020204" pitchFamily="34" charset="0"/>
              <a:buChar char="•"/>
              <a:defRPr/>
            </a:lvl3pPr>
            <a:lvl4pPr marL="228600" indent="-228600">
              <a:buFont typeface="Arial" panose="020B0604020202020204" pitchFamily="34" charset="0"/>
              <a:buChar char="•"/>
              <a:defRPr/>
            </a:lvl4pPr>
            <a:lvl5pPr marL="2286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71817-A045-48C0-975B-CBEF88E95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9D56B-6EBE-4E5F-99D9-2A3DBDF37D0A}" type="datetime1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C39F0-32D4-407C-8BCA-97F2D9E50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F4459-37B2-4F87-B508-DB04D433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68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BBD03-9D57-48E9-8B43-688B72997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09738"/>
            <a:ext cx="1089025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F376C-8A2F-4BE5-9669-4A6DA21B7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4589463"/>
            <a:ext cx="1089025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54893-212E-4450-8F7A-27256B31F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F3CA-C7E3-432D-9282-18F13836509A}" type="datetime1">
              <a:rPr lang="en-US" smtClean="0"/>
              <a:t>4/8/2021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E881A-3958-44A9-9EDB-D86F4E414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DBC4F-D9B8-4BFA-BE4F-D4B9B739D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76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C8777-C460-4649-8822-CA943386D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DF69E6-1094-437B-AA7E-0E21B7136C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0BC963-4591-4BE3-AE63-4999A13C5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04D5BB-DB84-4266-9B4F-E65CCFE5B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E9C62-1337-40B8-BA50-E9F4861DB4BC}" type="datetime1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1A99B5-D493-4AB1-AF24-6660540D5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E178D0-5F1E-43FA-B447-53501EDD1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515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C85CC-8D2B-4219-A2A4-1625A02DF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6143C8-1CF7-440E-99A3-052731459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20863"/>
            <a:ext cx="5157787" cy="1150937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EFF5CA-4662-4430-80C7-99CD7D66C9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01975"/>
            <a:ext cx="5157787" cy="30876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6CB5B7-DC23-41CE-872B-E25BD64F84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20863"/>
            <a:ext cx="5183188" cy="1150937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F7633C-C24D-4947-979C-132B3AC405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101975"/>
            <a:ext cx="5183188" cy="30876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8A46E1-3934-4807-900F-CA7A4D8D6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195EB-2DA3-4B24-8725-19BC22A7BE50}" type="datetime1">
              <a:rPr lang="en-US" smtClean="0"/>
              <a:t>4/8/2021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C9C6EA-1549-4601-8226-E5C43469C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658246-003D-4024-9F4B-BA3BD3FBF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981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2DD4C-BFBC-4087-B94C-4DD0690E8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B9D434-8228-4C7F-B520-14121EBC9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37E6-0076-4915-A5A8-B7C11FA4F374}" type="datetime1">
              <a:rPr lang="en-US" smtClean="0"/>
              <a:t>4/8/2021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7B89BD-A70A-48D2-A3D9-DB2C0DB12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ACF4EF-5A2A-4A47-81DF-80CB51306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881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8B9F00-8450-475B-B155-993BAF212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F58F-C0B5-422A-8E5A-6B99E5D80F0A}" type="datetime1">
              <a:rPr lang="en-US" smtClean="0"/>
              <a:t>4/8/2021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0FDDA3-8E6F-42F7-BFBE-7FA9C647C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C8E678-81B8-4356-9624-A0B999536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39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10DAA-DDE3-4C9C-8171-385A3DAC8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85800"/>
            <a:ext cx="3932237" cy="1981200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73DB2-BD72-4F5E-9CA2-197343A09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F01536-2B0A-42A2-827E-2EB2C324A5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971800"/>
            <a:ext cx="3932237" cy="2897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22CD09-61EF-4733-831C-5B133DAE1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55-9687-48DF-A33F-F8824CCCB5D1}" type="datetime1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09FCF-96E4-4EBF-AAFB-5E9AD22A6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381A6-E580-49A4-989C-EF4A54F83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45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CFA6E-F719-4613-8815-591471E72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85800"/>
            <a:ext cx="3932237" cy="2209799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4384F3-CDE0-4329-B76D-45AAC94B04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9D7EB-40DA-460F-A48A-3E6D5E5612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971800"/>
            <a:ext cx="3932237" cy="2897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56944C-E229-457E-868E-C48FF47DA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D56A-AAB8-4544-A495-D0645413C9E3}" type="datetime1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115FE-359F-46EA-A3C8-0D18544E3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165D17-3010-4FF5-9071-5CCD3E699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56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>
            <a:extLst>
              <a:ext uri="{FF2B5EF4-FFF2-40B4-BE49-F238E27FC236}">
                <a16:creationId xmlns:a16="http://schemas.microsoft.com/office/drawing/2014/main" id="{A4798C7F-C8CA-4799-BF37-3AB4642CDB66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7F0794B-55D3-4D2D-BDE7-4688ED321E42}"/>
              </a:ext>
            </a:extLst>
          </p:cNvPr>
          <p:cNvGrpSpPr/>
          <p:nvPr/>
        </p:nvGrpSpPr>
        <p:grpSpPr>
          <a:xfrm>
            <a:off x="-11413" y="0"/>
            <a:ext cx="12214827" cy="6858000"/>
            <a:chOff x="-6214" y="-1"/>
            <a:chExt cx="12214827" cy="6858000"/>
          </a:xfrm>
        </p:grpSpPr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BE4C795B-1813-4CC6-B03F-8DD130BEAABD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E0F4C04D-5CD8-446B-BE3D-257172E6E4C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FDDC802E-606F-4F39-84B6-90DF0FE54461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2C5B0C75-0136-4A39-9AB6-0F02C4527810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C5ED2B52-3D40-46DE-8B54-99A4071578D8}"/>
                </a:ext>
              </a:extLst>
            </p:cNvPr>
            <p:cNvCxnSpPr>
              <a:cxnSpLocks/>
            </p:cNvCxnSpPr>
            <p:nvPr/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8BCEC75-1B6B-45B2-8041-8D933FCF60F5}"/>
                </a:ext>
              </a:extLst>
            </p:cNvPr>
            <p:cNvCxnSpPr>
              <a:cxnSpLocks/>
            </p:cNvCxnSpPr>
            <p:nvPr/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6A2FC789-056A-43CC-807E-4262CDC3E0F5}"/>
                </a:ext>
              </a:extLst>
            </p:cNvPr>
            <p:cNvCxnSpPr>
              <a:cxnSpLocks/>
            </p:cNvCxnSpPr>
            <p:nvPr/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48C32FD3-76B0-40E7-89F2-E9C523210AF4}"/>
                </a:ext>
              </a:extLst>
            </p:cNvPr>
            <p:cNvCxnSpPr>
              <a:cxnSpLocks/>
            </p:cNvCxnSpPr>
            <p:nvPr/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B82E9447-8362-426C-840A-B6F2231F7BCC}"/>
                </a:ext>
              </a:extLst>
            </p:cNvPr>
            <p:cNvCxnSpPr>
              <a:cxnSpLocks/>
            </p:cNvCxnSpPr>
            <p:nvPr/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2F141DC8-83CE-4C21-A5BA-E2FFF3D866EF}"/>
                </a:ext>
              </a:extLst>
            </p:cNvPr>
            <p:cNvCxnSpPr>
              <a:cxnSpLocks/>
            </p:cNvCxnSpPr>
            <p:nvPr/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512A697C-ECBC-40A9-AC69-BF96A34B91AF}"/>
                </a:ext>
              </a:extLst>
            </p:cNvPr>
            <p:cNvCxnSpPr>
              <a:cxnSpLocks/>
            </p:cNvCxnSpPr>
            <p:nvPr/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D2E988AF-5EFB-43D3-B93F-6E4F41A2C90B}"/>
                </a:ext>
              </a:extLst>
            </p:cNvPr>
            <p:cNvCxnSpPr>
              <a:cxnSpLocks/>
            </p:cNvCxnSpPr>
            <p:nvPr/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6B312C1B-AAE2-4A6D-ACC7-ABAA75D42854}"/>
                </a:ext>
              </a:extLst>
            </p:cNvPr>
            <p:cNvCxnSpPr>
              <a:cxnSpLocks/>
            </p:cNvCxnSpPr>
            <p:nvPr/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57B96146-61DA-44D6-A9DF-6DB41FCF2D80}"/>
                </a:ext>
              </a:extLst>
            </p:cNvPr>
            <p:cNvCxnSpPr>
              <a:cxnSpLocks/>
            </p:cNvCxnSpPr>
            <p:nvPr/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6B33F93D-4439-46EE-97C4-9CECAAFDCF60}"/>
                </a:ext>
              </a:extLst>
            </p:cNvPr>
            <p:cNvCxnSpPr>
              <a:cxnSpLocks/>
            </p:cNvCxnSpPr>
            <p:nvPr/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5914B275-A3D7-4BA4-B8CB-E7657100F3AD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BD26EF3B-FBE7-4D57-8E01-553F50734A6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6CC1E671-BA54-4B31-9A2E-8F50BC57A2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A836A704-3624-4ABF-9A67-0F52C2F3EF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5FDC385D-BA34-481F-A991-A776E0B1930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F1EF033A-D8FB-416B-AE51-4E098A27D68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17C17B48-F458-4E9B-9331-56FCDC5B6AB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07E44A4B-D453-46F0-A83D-AF0B33D5C5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346BEA9F-314B-440D-AE8D-21E1252EC5A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F15EAFD0-4869-4612-ACDE-ABC703104E8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A0F26706-7F23-4FF0-9CAF-F3C4F47C119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C0195A72-345A-4E88-8D71-14DB3D1B607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0DBF51A6-A3BC-49FE-BB01-E8992811774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A78DF911-744C-419B-83DC-39F270BBF41F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216BB147-20D5-4D93-BDA5-1BC614D6A4B2}"/>
              </a:ext>
            </a:extLst>
          </p:cNvPr>
          <p:cNvSpPr/>
          <p:nvPr/>
        </p:nvSpPr>
        <p:spPr>
          <a:xfrm>
            <a:off x="-6214" y="5014716"/>
            <a:ext cx="2800124" cy="1843284"/>
          </a:xfrm>
          <a:custGeom>
            <a:avLst/>
            <a:gdLst>
              <a:gd name="connsiteX0" fmla="*/ 375358 w 2800124"/>
              <a:gd name="connsiteY0" fmla="*/ 0 h 1843284"/>
              <a:gd name="connsiteX1" fmla="*/ 2781298 w 2800124"/>
              <a:gd name="connsiteY1" fmla="*/ 1770066 h 1843284"/>
              <a:gd name="connsiteX2" fmla="*/ 2800124 w 2800124"/>
              <a:gd name="connsiteY2" fmla="*/ 1843284 h 1843284"/>
              <a:gd name="connsiteX3" fmla="*/ 1987869 w 2800124"/>
              <a:gd name="connsiteY3" fmla="*/ 1843284 h 1843284"/>
              <a:gd name="connsiteX4" fmla="*/ 1986195 w 2800124"/>
              <a:gd name="connsiteY4" fmla="*/ 1838711 h 1843284"/>
              <a:gd name="connsiteX5" fmla="*/ 375357 w 2800124"/>
              <a:gd name="connsiteY5" fmla="*/ 770976 h 1843284"/>
              <a:gd name="connsiteX6" fmla="*/ 23030 w 2800124"/>
              <a:gd name="connsiteY6" fmla="*/ 806494 h 1843284"/>
              <a:gd name="connsiteX7" fmla="*/ 0 w 2800124"/>
              <a:gd name="connsiteY7" fmla="*/ 812415 h 1843284"/>
              <a:gd name="connsiteX8" fmla="*/ 0 w 2800124"/>
              <a:gd name="connsiteY8" fmla="*/ 30983 h 1843284"/>
              <a:gd name="connsiteX9" fmla="*/ 117785 w 2800124"/>
              <a:gd name="connsiteY9" fmla="*/ 13007 h 1843284"/>
              <a:gd name="connsiteX10" fmla="*/ 375358 w 2800124"/>
              <a:gd name="connsiteY10" fmla="*/ 0 h 1843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00124" h="1843284">
                <a:moveTo>
                  <a:pt x="375358" y="0"/>
                </a:moveTo>
                <a:cubicBezTo>
                  <a:pt x="1505802" y="0"/>
                  <a:pt x="2462339" y="744579"/>
                  <a:pt x="2781298" y="1770066"/>
                </a:cubicBezTo>
                <a:lnTo>
                  <a:pt x="2800124" y="1843284"/>
                </a:lnTo>
                <a:lnTo>
                  <a:pt x="1987869" y="1843284"/>
                </a:lnTo>
                <a:lnTo>
                  <a:pt x="1986195" y="1838711"/>
                </a:lnTo>
                <a:cubicBezTo>
                  <a:pt x="1720801" y="1211248"/>
                  <a:pt x="1099494" y="770976"/>
                  <a:pt x="375357" y="770976"/>
                </a:cubicBezTo>
                <a:cubicBezTo>
                  <a:pt x="254668" y="770976"/>
                  <a:pt x="136835" y="783206"/>
                  <a:pt x="23030" y="806494"/>
                </a:cubicBezTo>
                <a:lnTo>
                  <a:pt x="0" y="812415"/>
                </a:lnTo>
                <a:lnTo>
                  <a:pt x="0" y="30983"/>
                </a:lnTo>
                <a:lnTo>
                  <a:pt x="117785" y="13007"/>
                </a:lnTo>
                <a:cubicBezTo>
                  <a:pt x="202473" y="4406"/>
                  <a:pt x="288401" y="0"/>
                  <a:pt x="375358" y="0"/>
                </a:cubicBezTo>
                <a:close/>
              </a:path>
            </a:pathLst>
          </a:custGeom>
          <a:solidFill>
            <a:schemeClr val="accent5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447F1F-BFA8-4A56-894B-40120132E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5"/>
            <a:ext cx="107229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8FB99-0FA3-49F4-99A1-61919F942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825625"/>
            <a:ext cx="1072293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CCAE5-4EB0-4174-BD15-4943899B0A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24600"/>
            <a:ext cx="2560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fld id="{193BAB95-8DA7-460B-B00A-7037C8394FB0}" type="datetime1">
              <a:rPr lang="en-US" smtClean="0"/>
              <a:pPr/>
              <a:t>4/8/2021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4189E-43B2-4CEE-B13E-61A1FBBBD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00861" y="6319838"/>
            <a:ext cx="3982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Sample Footer Text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0530F-0BC8-46EF-A765-DD58B5367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90806" y="6324600"/>
            <a:ext cx="799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fld id="{11A71338-8BA2-4C79-A6C5-5A8E30081D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0A253F60-DE40-4508-A37A-61331DF1DD5D}"/>
              </a:ext>
            </a:extLst>
          </p:cNvPr>
          <p:cNvSpPr/>
          <p:nvPr/>
        </p:nvSpPr>
        <p:spPr>
          <a:xfrm>
            <a:off x="7979728" y="0"/>
            <a:ext cx="4209224" cy="1650549"/>
          </a:xfrm>
          <a:custGeom>
            <a:avLst/>
            <a:gdLst>
              <a:gd name="connsiteX0" fmla="*/ 0 w 4209224"/>
              <a:gd name="connsiteY0" fmla="*/ 0 h 1650549"/>
              <a:gd name="connsiteX1" fmla="*/ 846445 w 4209224"/>
              <a:gd name="connsiteY1" fmla="*/ 0 h 1650549"/>
              <a:gd name="connsiteX2" fmla="*/ 912542 w 4209224"/>
              <a:gd name="connsiteY2" fmla="*/ 108799 h 1650549"/>
              <a:gd name="connsiteX3" fmla="*/ 2362195 w 4209224"/>
              <a:gd name="connsiteY3" fmla="*/ 879573 h 1650549"/>
              <a:gd name="connsiteX4" fmla="*/ 3811848 w 4209224"/>
              <a:gd name="connsiteY4" fmla="*/ 108799 h 1650549"/>
              <a:gd name="connsiteX5" fmla="*/ 3877945 w 4209224"/>
              <a:gd name="connsiteY5" fmla="*/ 0 h 1650549"/>
              <a:gd name="connsiteX6" fmla="*/ 4209224 w 4209224"/>
              <a:gd name="connsiteY6" fmla="*/ 0 h 1650549"/>
              <a:gd name="connsiteX7" fmla="*/ 4209224 w 4209224"/>
              <a:gd name="connsiteY7" fmla="*/ 840421 h 1650549"/>
              <a:gd name="connsiteX8" fmla="*/ 4143538 w 4209224"/>
              <a:gd name="connsiteY8" fmla="*/ 912693 h 1650549"/>
              <a:gd name="connsiteX9" fmla="*/ 2362196 w 4209224"/>
              <a:gd name="connsiteY9" fmla="*/ 1650549 h 1650549"/>
              <a:gd name="connsiteX10" fmla="*/ 40969 w 4209224"/>
              <a:gd name="connsiteY10" fmla="*/ 111937 h 1650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09224" h="1650549">
                <a:moveTo>
                  <a:pt x="0" y="0"/>
                </a:moveTo>
                <a:lnTo>
                  <a:pt x="846445" y="0"/>
                </a:lnTo>
                <a:lnTo>
                  <a:pt x="912542" y="108799"/>
                </a:lnTo>
                <a:cubicBezTo>
                  <a:pt x="1226710" y="573829"/>
                  <a:pt x="1758748" y="879573"/>
                  <a:pt x="2362195" y="879573"/>
                </a:cubicBezTo>
                <a:cubicBezTo>
                  <a:pt x="2965642" y="879573"/>
                  <a:pt x="3497680" y="573829"/>
                  <a:pt x="3811848" y="108799"/>
                </a:cubicBezTo>
                <a:lnTo>
                  <a:pt x="3877945" y="0"/>
                </a:lnTo>
                <a:lnTo>
                  <a:pt x="4209224" y="0"/>
                </a:lnTo>
                <a:lnTo>
                  <a:pt x="4209224" y="840421"/>
                </a:lnTo>
                <a:lnTo>
                  <a:pt x="4143538" y="912693"/>
                </a:lnTo>
                <a:cubicBezTo>
                  <a:pt x="3687653" y="1368578"/>
                  <a:pt x="3057854" y="1650549"/>
                  <a:pt x="2362196" y="1650549"/>
                </a:cubicBezTo>
                <a:cubicBezTo>
                  <a:pt x="1318710" y="1650549"/>
                  <a:pt x="423404" y="1016115"/>
                  <a:pt x="40969" y="111937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54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2800" kern="1200">
          <a:solidFill>
            <a:srgbClr val="FFFFFF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2pPr>
      <a:lvl3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2000" kern="1200">
          <a:solidFill>
            <a:srgbClr val="FFFFFF"/>
          </a:solidFill>
          <a:latin typeface="+mn-lt"/>
          <a:ea typeface="+mn-ea"/>
          <a:cs typeface="+mn-cs"/>
        </a:defRPr>
      </a:lvl3pPr>
      <a:lvl4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1800" kern="1200">
          <a:solidFill>
            <a:srgbClr val="FFFFFF"/>
          </a:solidFill>
          <a:latin typeface="+mn-lt"/>
          <a:ea typeface="+mn-ea"/>
          <a:cs typeface="+mn-cs"/>
        </a:defRPr>
      </a:lvl4pPr>
      <a:lvl5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18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8">
            <a:extLst>
              <a:ext uri="{FF2B5EF4-FFF2-40B4-BE49-F238E27FC236}">
                <a16:creationId xmlns:a16="http://schemas.microsoft.com/office/drawing/2014/main" id="{13B6DAC6-0186-4D62-AD69-90B9C0411E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7" name="Rectangle 10">
            <a:extLst>
              <a:ext uri="{FF2B5EF4-FFF2-40B4-BE49-F238E27FC236}">
                <a16:creationId xmlns:a16="http://schemas.microsoft.com/office/drawing/2014/main" id="{BA6285CA-6AFA-4F27-AFB5-1B32CDE09B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8" name="Right Triangle 12">
            <a:extLst>
              <a:ext uri="{FF2B5EF4-FFF2-40B4-BE49-F238E27FC236}">
                <a16:creationId xmlns:a16="http://schemas.microsoft.com/office/drawing/2014/main" id="{94D786EB-944C-47D5-B631-899F4029B0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>
            <a:off x="408102" y="-284146"/>
            <a:ext cx="568289" cy="568289"/>
          </a:xfrm>
          <a:prstGeom prst="rtTriangle">
            <a:avLst/>
          </a:prstGeom>
          <a:solidFill>
            <a:schemeClr val="accent5">
              <a:lumMod val="5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D3D6E1F-9FE0-47E6-B008-9634F0D0B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75" y="4724290"/>
            <a:ext cx="2222198" cy="2133710"/>
          </a:xfrm>
          <a:custGeom>
            <a:avLst/>
            <a:gdLst>
              <a:gd name="connsiteX0" fmla="*/ 0 w 2222198"/>
              <a:gd name="connsiteY0" fmla="*/ 0 h 2133710"/>
              <a:gd name="connsiteX1" fmla="*/ 44227 w 2222198"/>
              <a:gd name="connsiteY1" fmla="*/ 2234 h 2133710"/>
              <a:gd name="connsiteX2" fmla="*/ 2193454 w 2222198"/>
              <a:gd name="connsiteY2" fmla="*/ 1945372 h 2133710"/>
              <a:gd name="connsiteX3" fmla="*/ 2222198 w 2222198"/>
              <a:gd name="connsiteY3" fmla="*/ 2133710 h 2133710"/>
              <a:gd name="connsiteX4" fmla="*/ 1394653 w 2222198"/>
              <a:gd name="connsiteY4" fmla="*/ 2133710 h 2133710"/>
              <a:gd name="connsiteX5" fmla="*/ 1391100 w 2222198"/>
              <a:gd name="connsiteY5" fmla="*/ 2110427 h 2133710"/>
              <a:gd name="connsiteX6" fmla="*/ 122376 w 2222198"/>
              <a:gd name="connsiteY6" fmla="*/ 841704 h 2133710"/>
              <a:gd name="connsiteX7" fmla="*/ 0 w 2222198"/>
              <a:gd name="connsiteY7" fmla="*/ 823027 h 2133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22198" h="2133710">
                <a:moveTo>
                  <a:pt x="0" y="0"/>
                </a:moveTo>
                <a:lnTo>
                  <a:pt x="44227" y="2234"/>
                </a:lnTo>
                <a:cubicBezTo>
                  <a:pt x="1114682" y="110944"/>
                  <a:pt x="1981368" y="908934"/>
                  <a:pt x="2193454" y="1945372"/>
                </a:cubicBezTo>
                <a:lnTo>
                  <a:pt x="2222198" y="2133710"/>
                </a:lnTo>
                <a:lnTo>
                  <a:pt x="1394653" y="2133710"/>
                </a:lnTo>
                <a:lnTo>
                  <a:pt x="1391100" y="2110427"/>
                </a:lnTo>
                <a:cubicBezTo>
                  <a:pt x="1260786" y="1473602"/>
                  <a:pt x="759202" y="972017"/>
                  <a:pt x="122376" y="841704"/>
                </a:cubicBezTo>
                <a:lnTo>
                  <a:pt x="0" y="823027"/>
                </a:lnTo>
                <a:close/>
              </a:path>
            </a:pathLst>
          </a:custGeom>
          <a:solidFill>
            <a:schemeClr val="accent5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1108A0F-8C78-4294-B028-9F09581FC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13489AA-CF3C-45B5-9A6B-D686CDD1DD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ABF1CE3-37BC-462F-BC4B-5EF9C8287D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21847A4-7B07-4976-81EF-E68ABFC4FB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F3EBBA6-8771-481B-BACA-142F0C8053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F58D94E-BB4B-436D-8172-0F5737BEEA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F75AA9A-4678-41CB-AEFA-13C324B847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C95E447-C172-476B-98BE-453E4049FB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F3BD247-696E-47F7-964F-89A5823D11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5E31E4B8-694B-447A-AA13-36B0A4EEC9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8321B73-1AE7-4FA0-90EB-4E969A095D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15F8082-1C6D-496D-937D-964948B109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B84AF1D-3604-4213-B891-4880C86F6E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3631262-5E4E-4A33-9D72-17996A538F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A4C49C9-CD9F-417C-A832-DD9D6F9C4B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A3BBBFA-B462-4340-82C8-3EE5CCFB10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A7D3C2E-F100-49BC-9F4E-DFB50B2F9F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46D4A85-2FF9-491B-BBF7-4D83EB8881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B8F6747A-BC05-4E83-8FE8-976BBCE305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C1FEEA0-B31C-4DD8-9CC4-DAE0655780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783C12-3D0A-495D-B461-9D1FCC415A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9AD7D205-DA43-40B9-82B4-D570FB270F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DD4F5FF-D993-454E-AB84-8634B9E53F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F64AEBB-D378-4CCE-9266-B45FC822EB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2217ABD-7AF1-44DF-9243-75E5C9792A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D885E59-AA75-4026-972E-4DEE1AB599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AB41BAB-F8B8-402D-BC3D-82F73208A3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67CC234-9EF0-4613-9013-F7F9AEC49E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32D8DE3-B3FD-47EC-B6D3-90CE4F0370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4218772-C699-478C-9D44-9459ABA4CA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D0488B-6F2E-4015-9723-9A0DA09C8C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7246" y="3437953"/>
            <a:ext cx="5779361" cy="2232199"/>
          </a:xfrm>
        </p:spPr>
        <p:txBody>
          <a:bodyPr anchor="t">
            <a:normAutofit/>
          </a:bodyPr>
          <a:lstStyle/>
          <a:p>
            <a:pPr algn="r"/>
            <a:r>
              <a:rPr lang="ru-RU" sz="3100" dirty="0">
                <a:solidFill>
                  <a:schemeClr val="accent2">
                    <a:lumMod val="75000"/>
                  </a:schemeClr>
                </a:solidFill>
              </a:rPr>
              <a:t>Работу выполнила</a:t>
            </a:r>
            <a:br>
              <a:rPr lang="ru-RU" sz="31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100" dirty="0">
                <a:solidFill>
                  <a:schemeClr val="accent2">
                    <a:lumMod val="75000"/>
                  </a:schemeClr>
                </a:solidFill>
              </a:rPr>
              <a:t>Воспитатель :</a:t>
            </a:r>
            <a:br>
              <a:rPr lang="ru-RU" sz="31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100" dirty="0" err="1">
                <a:solidFill>
                  <a:schemeClr val="accent2">
                    <a:lumMod val="75000"/>
                  </a:schemeClr>
                </a:solidFill>
              </a:rPr>
              <a:t>Бикеева</a:t>
            </a:r>
            <a:r>
              <a:rPr lang="ru-RU" sz="3100" dirty="0">
                <a:solidFill>
                  <a:schemeClr val="accent2">
                    <a:lumMod val="75000"/>
                  </a:schemeClr>
                </a:solidFill>
              </a:rPr>
              <a:t> А.В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. 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F3BF71A-9420-4E6D-A044-A6D48B497D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69151" y="725465"/>
            <a:ext cx="6731579" cy="2063925"/>
          </a:xfrm>
        </p:spPr>
        <p:txBody>
          <a:bodyPr anchor="b">
            <a:normAutofit/>
          </a:bodyPr>
          <a:lstStyle/>
          <a:p>
            <a:pPr algn="l"/>
            <a:r>
              <a:rPr lang="ru-RU" dirty="0"/>
              <a:t>      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5400" dirty="0">
                <a:solidFill>
                  <a:schemeClr val="accent2">
                    <a:lumMod val="75000"/>
                  </a:schemeClr>
                </a:solidFill>
              </a:rPr>
              <a:t>Учимся различать предметы по форме»</a:t>
            </a:r>
          </a:p>
        </p:txBody>
      </p:sp>
      <p:pic>
        <p:nvPicPr>
          <p:cNvPr id="49" name="Picture 3" descr="Абстрактный красный геометрический рисунок">
            <a:extLst>
              <a:ext uri="{FF2B5EF4-FFF2-40B4-BE49-F238E27FC236}">
                <a16:creationId xmlns:a16="http://schemas.microsoft.com/office/drawing/2014/main" id="{2DB187D6-2115-4C76-B16F-284ACB1FB0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27" r="35849" b="-1"/>
          <a:stretch/>
        </p:blipFill>
        <p:spPr>
          <a:xfrm>
            <a:off x="-25875" y="-42169"/>
            <a:ext cx="5091853" cy="6861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524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413813-49C9-4F06-B4C9-0B1906F58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Цель:</a:t>
            </a:r>
            <a:r>
              <a:rPr lang="ru-RU" dirty="0"/>
              <a:t> формировать умение  различать  предметы по форме: </a:t>
            </a:r>
            <a:r>
              <a:rPr lang="ru-RU" dirty="0" err="1"/>
              <a:t>круг,квадрат</a:t>
            </a:r>
            <a:r>
              <a:rPr lang="ru-RU" dirty="0"/>
              <a:t>, </a:t>
            </a:r>
            <a:r>
              <a:rPr lang="ru-RU" dirty="0" err="1"/>
              <a:t>треугольник,шар</a:t>
            </a:r>
            <a:r>
              <a:rPr lang="ru-RU" dirty="0"/>
              <a:t>, кубик, кирпичик.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B60306-B940-4F77-883B-08808902FB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 </a:t>
            </a:r>
            <a:r>
              <a:rPr lang="ru-RU" sz="4400" dirty="0">
                <a:solidFill>
                  <a:srgbClr val="0070C0"/>
                </a:solidFill>
              </a:rPr>
              <a:t>Задачи: </a:t>
            </a:r>
            <a:r>
              <a:rPr lang="ru-RU" sz="4400" dirty="0">
                <a:solidFill>
                  <a:schemeClr val="bg1"/>
                </a:solidFill>
              </a:rPr>
              <a:t>закреплять представления о </a:t>
            </a:r>
            <a:r>
              <a:rPr lang="ru-RU" sz="4400" dirty="0" err="1">
                <a:solidFill>
                  <a:schemeClr val="bg1"/>
                </a:solidFill>
              </a:rPr>
              <a:t>фигурах,умение</a:t>
            </a:r>
            <a:r>
              <a:rPr lang="ru-RU" sz="4400" dirty="0">
                <a:solidFill>
                  <a:schemeClr val="bg1"/>
                </a:solidFill>
              </a:rPr>
              <a:t> </a:t>
            </a:r>
            <a:r>
              <a:rPr lang="ru-RU" sz="4400" dirty="0" err="1">
                <a:solidFill>
                  <a:schemeClr val="bg1"/>
                </a:solidFill>
              </a:rPr>
              <a:t>распозновать</a:t>
            </a:r>
            <a:r>
              <a:rPr lang="ru-RU" sz="4400" dirty="0">
                <a:solidFill>
                  <a:schemeClr val="bg1"/>
                </a:solidFill>
              </a:rPr>
              <a:t> их, развивать логическое </a:t>
            </a:r>
            <a:r>
              <a:rPr lang="ru-RU" sz="4400" dirty="0" err="1">
                <a:solidFill>
                  <a:schemeClr val="bg1"/>
                </a:solidFill>
              </a:rPr>
              <a:t>мышление,память</a:t>
            </a:r>
            <a:r>
              <a:rPr lang="ru-RU" sz="4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F980399-2F4B-45BF-94BF-65028EDEBD6E}"/>
              </a:ext>
            </a:extLst>
          </p:cNvPr>
          <p:cNvSpPr/>
          <p:nvPr/>
        </p:nvSpPr>
        <p:spPr>
          <a:xfrm>
            <a:off x="3048000" y="305966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263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959BBAF-852E-4C9A-9438-C1013CD6C5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89" b="97000" l="556" r="97000">
                        <a14:foregroundMark x1="17889" y1="12667" x2="21778" y2="14444"/>
                        <a14:foregroundMark x1="17000" y1="7111" x2="17778" y2="7333"/>
                        <a14:foregroundMark x1="37556" y1="9778" x2="37000" y2="12889"/>
                        <a14:foregroundMark x1="55333" y1="4222" x2="55333" y2="2889"/>
                        <a14:foregroundMark x1="75333" y1="11111" x2="75889" y2="7111"/>
                        <a14:foregroundMark x1="86667" y1="20000" x2="93222" y2="17778"/>
                        <a14:foregroundMark x1="88222" y1="34222" x2="91333" y2="32444"/>
                        <a14:foregroundMark x1="94444" y1="45778" x2="93889" y2="46889"/>
                        <a14:foregroundMark x1="97111" y1="48444" x2="96889" y2="45333"/>
                        <a14:foregroundMark x1="64556" y1="41333" x2="64222" y2="43556"/>
                        <a14:foregroundMark x1="65556" y1="42000" x2="63444" y2="40222"/>
                        <a14:foregroundMark x1="64333" y1="42444" x2="64333" y2="45333"/>
                        <a14:foregroundMark x1="87444" y1="81111" x2="88667" y2="80444"/>
                        <a14:foregroundMark x1="91111" y1="60444" x2="90778" y2="59333"/>
                        <a14:foregroundMark x1="74222" y1="85778" x2="75111" y2="89333"/>
                        <a14:foregroundMark x1="57778" y1="89556" x2="59000" y2="93333"/>
                        <a14:foregroundMark x1="74000" y1="96667" x2="77111" y2="96000"/>
                        <a14:foregroundMark x1="43222" y1="93556" x2="45111" y2="97333"/>
                        <a14:foregroundMark x1="30444" y1="85778" x2="29667" y2="85111"/>
                        <a14:foregroundMark x1="12889" y1="77778" x2="11556" y2="80444"/>
                        <a14:foregroundMark x1="6889" y1="82444" x2="6889" y2="82444"/>
                        <a14:foregroundMark x1="9222" y1="65111" x2="12111" y2="61778"/>
                        <a14:foregroundMark x1="5000" y1="45778" x2="10000" y2="46667"/>
                        <a14:foregroundMark x1="9444" y1="29556" x2="9111" y2="31111"/>
                        <a14:foregroundMark x1="556" y1="48667" x2="1111" y2="45778"/>
                        <a14:foregroundMark x1="61111" y1="45333" x2="63444" y2="45333"/>
                        <a14:foregroundMark x1="58778" y1="39333" x2="58000" y2="37556"/>
                        <a14:foregroundMark x1="40222" y1="42667" x2="40667" y2="43333"/>
                        <a14:foregroundMark x1="47556" y1="46889" x2="46444" y2="47333"/>
                        <a14:foregroundMark x1="38111" y1="43333" x2="39667" y2="42667"/>
                        <a14:foregroundMark x1="47000" y1="43333" x2="43333" y2="51556"/>
                        <a14:foregroundMark x1="49000" y1="49556" x2="42222" y2="5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21" y="1340527"/>
            <a:ext cx="4606771" cy="399495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36F660D-217C-4FAC-BCDB-C68A340146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143" b="90000" l="5286" r="94143">
                        <a14:foregroundMark x1="93525" y1="41633" x2="94024" y2="43429"/>
                        <a14:foregroundMark x1="44529" y1="7067" x2="35188" y2="9937"/>
                        <a14:foregroundMark x1="33646" y1="12794" x2="57714" y2="7143"/>
                        <a14:foregroundMark x1="58863" y1="7702" x2="78571" y2="17286"/>
                        <a14:foregroundMark x1="78571" y1="17286" x2="80670" y2="20045"/>
                        <a14:foregroundMark x1="93773" y1="45429" x2="93845" y2="48410"/>
                        <a14:foregroundMark x1="93682" y1="41617" x2="93725" y2="43429"/>
                        <a14:foregroundMark x1="82124" y1="80624" x2="78957" y2="83652"/>
                        <a14:foregroundMark x1="84420" y1="78429" x2="84129" y2="78707"/>
                        <a14:foregroundMark x1="85082" y1="77796" x2="84420" y2="78429"/>
                        <a14:foregroundMark x1="59930" y1="92828" x2="52143" y2="95571"/>
                        <a14:foregroundMark x1="60848" y1="92505" x2="60280" y2="92705"/>
                        <a14:foregroundMark x1="52143" y1="95571" x2="40429" y2="94429"/>
                        <a14:foregroundMark x1="40429" y1="94429" x2="39816" y2="94076"/>
                        <a14:foregroundMark x1="17403" y1="78450" x2="8806" y2="62671"/>
                        <a14:foregroundMark x1="9213" y1="48042" x2="11238" y2="34311"/>
                        <a14:foregroundMark x1="7724" y1="58141" x2="9112" y2="48732"/>
                        <a14:foregroundMark x1="6695" y1="50143" x2="7708" y2="58144"/>
                        <a14:foregroundMark x1="6499" y1="48591" x2="6533" y2="48857"/>
                        <a14:foregroundMark x1="7331" y1="50143" x2="7614" y2="58161"/>
                        <a14:foregroundMark x1="8676" y1="62695" x2="17557" y2="78348"/>
                        <a14:foregroundMark x1="17221" y1="78569" x2="11714" y2="70429"/>
                        <a14:foregroundMark x1="9942" y1="57730" x2="8684" y2="48708"/>
                        <a14:foregroundMark x1="11714" y1="70429" x2="10586" y2="62341"/>
                        <a14:foregroundMark x1="9447" y1="62552" x2="10000" y2="67143"/>
                        <a14:foregroundMark x1="7952" y1="50143" x2="8889" y2="57925"/>
                        <a14:foregroundMark x1="7773" y1="48659" x2="7797" y2="48857"/>
                        <a14:foregroundMark x1="10000" y1="67143" x2="13143" y2="72429"/>
                        <a14:backgroundMark x1="28714" y1="12571" x2="11000" y2="27000"/>
                        <a14:backgroundMark x1="11000" y1="27000" x2="9571" y2="29143"/>
                        <a14:backgroundMark x1="27571" y1="12429" x2="35000" y2="10286"/>
                        <a14:backgroundMark x1="45143" y1="7000" x2="44286" y2="6571"/>
                        <a14:backgroundMark x1="96000" y1="51143" x2="89571" y2="73571"/>
                        <a14:backgroundMark x1="89571" y1="73571" x2="88429" y2="75286"/>
                        <a14:backgroundMark x1="96714" y1="50714" x2="96714" y2="50714"/>
                        <a14:backgroundMark x1="95571" y1="50286" x2="95286" y2="46857"/>
                        <a14:backgroundMark x1="83000" y1="20286" x2="90429" y2="29143"/>
                        <a14:backgroundMark x1="90429" y1="29143" x2="95429" y2="40000"/>
                        <a14:backgroundMark x1="95429" y1="40000" x2="95571" y2="41429"/>
                        <a14:backgroundMark x1="35286" y1="90857" x2="40286" y2="93571"/>
                        <a14:backgroundMark x1="19286" y1="80857" x2="27714" y2="88000"/>
                        <a14:backgroundMark x1="27714" y1="88000" x2="37429" y2="92571"/>
                        <a14:backgroundMark x1="60571" y1="93000" x2="72143" y2="90429"/>
                        <a14:backgroundMark x1="72143" y1="90429" x2="90143" y2="77429"/>
                        <a14:backgroundMark x1="87429" y1="75000" x2="85429" y2="78000"/>
                        <a14:backgroundMark x1="88286" y1="75000" x2="88286" y2="75000"/>
                        <a14:backgroundMark x1="82143" y1="19000" x2="84571" y2="20429"/>
                        <a14:backgroundMark x1="81571" y1="19000" x2="83857" y2="20000"/>
                        <a14:backgroundMark x1="9143" y1="31571" x2="3857" y2="43286"/>
                        <a14:backgroundMark x1="10143" y1="30000" x2="9857" y2="30857"/>
                        <a14:backgroundMark x1="10571" y1="29000" x2="10571" y2="29429"/>
                        <a14:backgroundMark x1="10143" y1="28143" x2="8143" y2="32857"/>
                        <a14:backgroundMark x1="46000" y1="5714" x2="46714" y2="6429"/>
                        <a14:backgroundMark x1="58143" y1="6571" x2="58143" y2="6571"/>
                        <a14:backgroundMark x1="58143" y1="6571" x2="57286" y2="6571"/>
                        <a14:backgroundMark x1="94286" y1="43429" x2="94286" y2="45429"/>
                        <a14:backgroundMark x1="97000" y1="49286" x2="96000" y2="50571"/>
                        <a14:backgroundMark x1="96571" y1="49286" x2="96143" y2="53286"/>
                        <a14:backgroundMark x1="88000" y1="75000" x2="88000" y2="75429"/>
                        <a14:backgroundMark x1="6429" y1="43286" x2="6143" y2="48571"/>
                        <a14:backgroundMark x1="6429" y1="48857" x2="6429" y2="50143"/>
                        <a14:backgroundMark x1="7714" y1="58143" x2="8571" y2="62714"/>
                        <a14:backgroundMark x1="17000" y1="78714" x2="19429" y2="81857"/>
                        <a14:backgroundMark x1="60286" y1="92714" x2="59857" y2="92714"/>
                        <a14:backgroundMark x1="84143" y1="78714" x2="82857" y2="81000"/>
                        <a14:backgroundMark x1="84857" y1="78429" x2="84857" y2="784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524" y="1411550"/>
            <a:ext cx="4385568" cy="416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394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54F4604-767A-4489-A508-5C9BE6547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28" y="1127462"/>
            <a:ext cx="5122415" cy="41725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9E588DB-10B7-4B5C-959B-21BFFB6AE5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559" b="91592" l="10000" r="90000">
                        <a14:foregroundMark x1="42400" y1="7357" x2="56300" y2="13514"/>
                        <a14:foregroundMark x1="56300" y1="13514" x2="50900" y2="8559"/>
                        <a14:foregroundMark x1="58000" y1="91291" x2="61700" y2="915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944" y="1254810"/>
            <a:ext cx="4793942" cy="4045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267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5E75661-81AA-4126-873C-D45A9E995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811" b="88934" l="2875" r="94500">
                        <a14:foregroundMark x1="8625" y1="59426" x2="7250" y2="62705"/>
                        <a14:foregroundMark x1="53000" y1="76639" x2="53000" y2="78893"/>
                        <a14:foregroundMark x1="91000" y1="64139" x2="91875" y2="64959"/>
                        <a14:foregroundMark x1="93125" y1="71926" x2="94500" y2="72336"/>
                        <a14:foregroundMark x1="10375" y1="69467" x2="14375" y2="70902"/>
                        <a14:foregroundMark x1="4375" y1="67828" x2="3500" y2="67623"/>
                        <a14:foregroundMark x1="3375" y1="67213" x2="4000" y2="67213"/>
                        <a14:foregroundMark x1="2875" y1="67418" x2="2875" y2="67623"/>
                        <a14:foregroundMark x1="52625" y1="79713" x2="52625" y2="79713"/>
                        <a14:backgroundMark x1="55250" y1="79713" x2="54750" y2="78893"/>
                        <a14:backgroundMark x1="51625" y1="82172" x2="51625" y2="82172"/>
                        <a14:backgroundMark x1="50250" y1="80738" x2="50250" y2="807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934" y="941033"/>
            <a:ext cx="5548544" cy="441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512501"/>
      </p:ext>
    </p:extLst>
  </p:cSld>
  <p:clrMapOvr>
    <a:masterClrMapping/>
  </p:clrMapOvr>
</p:sld>
</file>

<file path=ppt/theme/theme1.xml><?xml version="1.0" encoding="utf-8"?>
<a:theme xmlns:a="http://schemas.openxmlformats.org/drawingml/2006/main" name="SineVTI">
  <a:themeElements>
    <a:clrScheme name="AnalogousFromLightSeedRightStep">
      <a:dk1>
        <a:srgbClr val="000000"/>
      </a:dk1>
      <a:lt1>
        <a:srgbClr val="FFFFFF"/>
      </a:lt1>
      <a:dk2>
        <a:srgbClr val="412624"/>
      </a:dk2>
      <a:lt2>
        <a:srgbClr val="E6E8E2"/>
      </a:lt2>
      <a:accent1>
        <a:srgbClr val="A996C6"/>
      </a:accent1>
      <a:accent2>
        <a:srgbClr val="AF7FBA"/>
      </a:accent2>
      <a:accent3>
        <a:srgbClr val="C593B9"/>
      </a:accent3>
      <a:accent4>
        <a:srgbClr val="BA7F94"/>
      </a:accent4>
      <a:accent5>
        <a:srgbClr val="C69996"/>
      </a:accent5>
      <a:accent6>
        <a:srgbClr val="BA9B7F"/>
      </a:accent6>
      <a:hlink>
        <a:srgbClr val="758A53"/>
      </a:hlink>
      <a:folHlink>
        <a:srgbClr val="7F7F7F"/>
      </a:folHlink>
    </a:clrScheme>
    <a:fontScheme name="Custom 49">
      <a:majorFont>
        <a:latin typeface="Posterama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ineVTI" id="{8435B2A2-1BD5-4C05-93E5-3C5388B709E3}" vid="{0D704B13-63FE-4848-A298-6B7359B9565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59</Words>
  <Application>Microsoft Office PowerPoint</Application>
  <PresentationFormat>Широкоэкранный</PresentationFormat>
  <Paragraphs>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Avenir Next LT Pro</vt:lpstr>
      <vt:lpstr>Posterama</vt:lpstr>
      <vt:lpstr>SineVTI</vt:lpstr>
      <vt:lpstr>Работу выполнила Воспитатель : Бикеева А.В.  </vt:lpstr>
      <vt:lpstr>Цель: формировать умение  различать  предметы по форме: круг,квадрат, треугольник,шар, кубик, кирпичик.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Анюта</dc:creator>
  <cp:lastModifiedBy>Анюта</cp:lastModifiedBy>
  <cp:revision>22</cp:revision>
  <dcterms:created xsi:type="dcterms:W3CDTF">2021-04-06T17:48:04Z</dcterms:created>
  <dcterms:modified xsi:type="dcterms:W3CDTF">2021-04-08T18:01:19Z</dcterms:modified>
</cp:coreProperties>
</file>