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6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7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77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881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6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176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9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7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0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85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428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2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67E22-6809-4A3A-A4C9-8D8084BC12EA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19428-28DC-4FFA-9266-CD1921B4D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5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95" y="4370"/>
            <a:ext cx="9166595" cy="685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83306" y="188640"/>
            <a:ext cx="385547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17 «Журавушка» г. Тихорецка</a:t>
            </a:r>
            <a:r>
              <a:rPr lang="ru-RU" sz="16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7845" y="1124744"/>
            <a:ext cx="58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игр и упражнений на тему:</a:t>
            </a:r>
            <a:endParaRPr lang="ru-RU" sz="20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08501" y="2204864"/>
            <a:ext cx="5472608" cy="187220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1D6D27"/>
                  </a:solidFill>
                </a:ln>
                <a:solidFill>
                  <a:srgbClr val="1D6D2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«Весна»</a:t>
            </a:r>
            <a:endParaRPr lang="ru-RU" sz="5400" b="1" cap="none" spc="0" dirty="0">
              <a:ln>
                <a:solidFill>
                  <a:srgbClr val="1D6D27"/>
                </a:solidFill>
              </a:ln>
              <a:solidFill>
                <a:srgbClr val="1D6D27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21234" y="5589240"/>
            <a:ext cx="2271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Учитель-дефектолог:</a:t>
            </a:r>
          </a:p>
          <a:p>
            <a: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М.Н.</a:t>
            </a:r>
            <a:endParaRPr lang="ru-RU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21234" y="4509120"/>
            <a:ext cx="14205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1</a:t>
            </a:r>
            <a:endParaRPr lang="ru-RU" sz="28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312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1207" y="1270751"/>
            <a:ext cx="7801585" cy="187220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следует…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676" y="3142959"/>
            <a:ext cx="3586688" cy="32986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9669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Женя\Downloads\fon-dlya-prezentacii-vesna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92796" y="404664"/>
            <a:ext cx="5958408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«Переодень куклу»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0778" y="1988840"/>
            <a:ext cx="79624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Для этой игры вы можете взять обычную куклу с зимней и весенней одеждой, а можете предложить ребенку бумажную куклу и бумажную сезонную одежду.</a:t>
            </a:r>
          </a:p>
          <a:p>
            <a:pPr lvl="0"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Оденьте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куклу в теплую зимнюю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одежду и поговорите с ребенком о том,  что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ыла зима и люди носили теплую одежду, а теперь стало тепло и такая одежда уже не нужна. Теперь нам нужна уже другая одежда. </a:t>
            </a:r>
          </a:p>
          <a:p>
            <a:pPr lvl="0"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подходящую для весны одежду и оденьте в нее свою куклу.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078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Документы дефектолога 2020-2021 у.г\Дефектология +\КОНСПЕКТЫ 2020-2021\конспекты\Весна\2-3 года\vesna-3go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8" y="0"/>
            <a:ext cx="91287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08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Документы дефектолога 2020-2021 у.г\Дефектология +\КОНСПЕКТЫ 2020-2021\конспекты\Весна\2-3 года\vesna-3go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087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82787" y="557033"/>
            <a:ext cx="3378425" cy="95410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«Дерево в цвету»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8277" y="2204864"/>
            <a:ext cx="76161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Расскажите ребенку, что весной цветут деревья, рассмотрите картинки цветущей весны, понаблюдайте вместе за природой.</a:t>
            </a:r>
          </a:p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Предложите ребенку сделать своё цветущее дерево.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листу-фону, с изображением ветки, приклейте вырезанные из салфетки цветы.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Вашему малышу очень понравится эта аппликация.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417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849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36208" y="476672"/>
            <a:ext cx="3671583" cy="107721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цветы»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370196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Для игры вам могут понадобится: разноцветные и разного размера  пуговицы, камешки, фишки или пластилиновые шарики, которые вы заранее подготовите.</a:t>
            </a:r>
          </a:p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редложите ребенку на картинке с цветами найдите место пуговицам (камешкам, фишкам или пластилиновым шарикам).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Ребенок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подобрать пуговицы (камешки, фишки или пластилиновые шарики) по цвету и величине.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647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" y="7284"/>
            <a:ext cx="9120871" cy="6850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079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188640"/>
            <a:ext cx="4572000" cy="95410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прищепками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«Тучки и солнышко»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56792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Для игры вам понадобятся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прищепки, веревка, вырезанные тучки и солнышко из бумаги.</a:t>
            </a:r>
          </a:p>
          <a:p>
            <a:pPr algn="just"/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Предложите ребенку развесить тучки на веревке с помощью прищепок. </a:t>
            </a:r>
          </a:p>
          <a:p>
            <a:pPr marL="342900" indent="-342900" algn="just">
              <a:buFontTx/>
              <a:buChar char="-"/>
            </a:pP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Постучите пальчиками по столу, как будто капельки дождевые падают на землю. Вот пошел сильный дождь и наши капельки стучат сильно и быстро. Вот дождик стал слабеть, стучим тихо, редко. Вот упала последняя капелька, стукните пальчиком один раз. </a:t>
            </a:r>
          </a:p>
          <a:p>
            <a:pPr marL="342900" indent="-342900" algn="just">
              <a:buFontTx/>
              <a:buChar char="-"/>
            </a:pP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и солнышко выглянуло. Давай сделаем нашему солнышку лучики из прищепок.</a:t>
            </a:r>
          </a:p>
          <a:p>
            <a:pPr algn="just"/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Подул легкий ветерок, подуйте тихонько. Вот ветерок подул сильнее, подуйте сильно. Ветер разогнал тучи, снимайте их с веревочки.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0587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273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6</cp:revision>
  <dcterms:created xsi:type="dcterms:W3CDTF">2021-03-14T15:36:13Z</dcterms:created>
  <dcterms:modified xsi:type="dcterms:W3CDTF">2021-03-14T16:23:51Z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519513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