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525D-63F3-42D8-A231-20E302422BB3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C5A12-BAB0-4E39-B2D2-CA997E5D3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372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525D-63F3-42D8-A231-20E302422BB3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C5A12-BAB0-4E39-B2D2-CA997E5D3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816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525D-63F3-42D8-A231-20E302422BB3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C5A12-BAB0-4E39-B2D2-CA997E5D3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040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525D-63F3-42D8-A231-20E302422BB3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C5A12-BAB0-4E39-B2D2-CA997E5D3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65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525D-63F3-42D8-A231-20E302422BB3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C5A12-BAB0-4E39-B2D2-CA997E5D3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5095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525D-63F3-42D8-A231-20E302422BB3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C5A12-BAB0-4E39-B2D2-CA997E5D3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0115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525D-63F3-42D8-A231-20E302422BB3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C5A12-BAB0-4E39-B2D2-CA997E5D3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611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525D-63F3-42D8-A231-20E302422BB3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C5A12-BAB0-4E39-B2D2-CA997E5D3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8313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525D-63F3-42D8-A231-20E302422BB3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C5A12-BAB0-4E39-B2D2-CA997E5D3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5079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525D-63F3-42D8-A231-20E302422BB3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C5A12-BAB0-4E39-B2D2-CA997E5D3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204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525D-63F3-42D8-A231-20E302422BB3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C5A12-BAB0-4E39-B2D2-CA997E5D3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874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C0525D-63F3-42D8-A231-20E302422BB3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9C5A12-BAB0-4E39-B2D2-CA997E5D3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393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3" Target="../media/image3.pn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1588"/>
            <a:ext cx="9169400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727388" y="260648"/>
            <a:ext cx="38554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1600" dirty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№ 17 «Журавушка» г. Тихорецка</a:t>
            </a:r>
            <a:r>
              <a:rPr lang="ru-RU" sz="1600" b="1" dirty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b="1" dirty="0">
              <a:ln w="17780" cmpd="sng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98163" y="1124744"/>
            <a:ext cx="451392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Подборка игр и упражнений на тему:</a:t>
            </a:r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82566" y="2276872"/>
            <a:ext cx="5259188" cy="1944216"/>
          </a:xfrm>
          <a:prstGeom prst="rect">
            <a:avLst/>
          </a:prstGeom>
        </p:spPr>
        <p:txBody>
          <a:bodyPr wrap="none">
            <a:prstTxWarp prst="textPlain">
              <a:avLst/>
            </a:prstTxWarp>
            <a:spAutoFit/>
          </a:bodyPr>
          <a:lstStyle/>
          <a:p>
            <a:pPr lvl="0" algn="ctr"/>
            <a:r>
              <a:rPr lang="ru-RU" sz="5400" b="1" dirty="0">
                <a:ln>
                  <a:solidFill>
                    <a:srgbClr val="1D6D27"/>
                  </a:solidFill>
                </a:ln>
                <a:solidFill>
                  <a:srgbClr val="1D6D2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«Весна»</a:t>
            </a:r>
            <a:endParaRPr lang="ru-RU" sz="5400" b="1" dirty="0">
              <a:ln>
                <a:solidFill>
                  <a:srgbClr val="1D6D27"/>
                </a:solidFill>
              </a:ln>
              <a:solidFill>
                <a:srgbClr val="1D6D2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01869" y="4554706"/>
            <a:ext cx="14205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800" b="1" dirty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Часть </a:t>
            </a:r>
            <a:r>
              <a:rPr lang="ru-RU" sz="2800" b="1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800" b="1" dirty="0">
              <a:ln w="17780" cmpd="sng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12160" y="5661248"/>
            <a:ext cx="2699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ln w="17780" cmpd="sng">
                  <a:solidFill>
                    <a:prstClr val="black"/>
                  </a:solidFill>
                  <a:prstDash val="solid"/>
                  <a:miter lim="800000"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Учитель-дефектолог:</a:t>
            </a:r>
          </a:p>
          <a:p>
            <a:pPr lvl="0"/>
            <a:r>
              <a:rPr lang="ru-RU" dirty="0">
                <a:ln w="17780" cmpd="sng">
                  <a:solidFill>
                    <a:prstClr val="black"/>
                  </a:solidFill>
                  <a:prstDash val="solid"/>
                  <a:miter lim="800000"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Михалева М.Н.</a:t>
            </a:r>
            <a:endParaRPr lang="ru-RU" dirty="0">
              <a:ln w="17780" cmpd="sng">
                <a:solidFill>
                  <a:prstClr val="black"/>
                </a:solidFill>
                <a:prstDash val="solid"/>
                <a:miter lim="800000"/>
              </a:ln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7407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4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7291" y="1124744"/>
            <a:ext cx="827740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Расскажите ребенку о том, что весной просыпаются после зимней спячки звери, прилетают птицы.</a:t>
            </a:r>
          </a:p>
          <a:p>
            <a:pPr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Предложите ребенку помочь птицам вернуться в свои гнезда.</a:t>
            </a:r>
          </a:p>
          <a:p>
            <a:r>
              <a:rPr lang="ru-RU" sz="22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- Проведите линии так, чтобы все птицы попали в свое гнездо.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188640"/>
            <a:ext cx="7416824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карандашами 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«Покажи птице путь к гнезду»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748671"/>
            <a:ext cx="6264696" cy="3909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0991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16278" y="1196752"/>
            <a:ext cx="74888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Предложите </a:t>
            </a: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 выложить скворечник из геометрических фигур. </a:t>
            </a:r>
            <a:endParaRPr lang="ru-RU" sz="2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02403" y="116632"/>
            <a:ext cx="4572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22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</a:t>
            </a:r>
          </a:p>
          <a:p>
            <a:pPr lvl="0" algn="ctr"/>
            <a:r>
              <a:rPr lang="ru-RU" sz="28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«Скворечник»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4310" y="2132856"/>
            <a:ext cx="6912768" cy="4445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0024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1268760"/>
            <a:ext cx="806489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Зимой спали ёж, медведь, змея, пчелы. Наступила весна, солнышко стало согревать землю, стало тепло. </a:t>
            </a:r>
          </a:p>
          <a:p>
            <a:pPr algn="ctr"/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200" b="0" i="0" u="sng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Возьмите солнышко и положите на картинку. </a:t>
            </a:r>
          </a:p>
          <a:p>
            <a:pPr marL="342900" indent="-342900" algn="just">
              <a:buFontTx/>
              <a:buChar char="-"/>
            </a:pPr>
            <a:r>
              <a:rPr lang="ru-RU" sz="22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Пора просыпаться всем соням, всем кто спал зимой. Разбудите их, громко скажите: «Весна пришла!» «Вставать пора!». Они не услышали, скажи громче. Давайте похлопаем в ладоши, потопаем ногами. Наконец-то, разбудили. </a:t>
            </a:r>
          </a:p>
          <a:p>
            <a:pPr algn="just"/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2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Посадите мишку возле дерева. Ежика посадите под пенек, змею положите на камень, а пчела пусть летит на самый верх к цветам на деревья.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421363"/>
            <a:ext cx="2598445" cy="2320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286000" y="188640"/>
            <a:ext cx="4572000" cy="830997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Дидактическое упражнение 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«Разбуди спящих зверей»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205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93692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08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45686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832"/>
            <a:ext cx="9144000" cy="6888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498" y="1700808"/>
            <a:ext cx="39244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Расскажите ребенку, что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есной у многих зверей и птиц появляются детки. </a:t>
            </a:r>
            <a:endParaRPr lang="ru-RU" sz="24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8110" y="404664"/>
            <a:ext cx="2849217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«Чей малыш»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3391563"/>
            <a:ext cx="387043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- Посмотрите, тут у нас много взрослых животных и их детенышей. Давай поможем найти каждому малышу его маму.  </a:t>
            </a:r>
            <a:r>
              <a:rPr lang="ru-RU" sz="22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1940" y="0"/>
            <a:ext cx="5104211" cy="686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45015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751"/>
            <a:ext cx="9144000" cy="6889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317105" y="188640"/>
            <a:ext cx="2509790" cy="892552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Подвижная игра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«Через лужи»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340768"/>
            <a:ext cx="792088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игры вам понадобятся</a:t>
            </a: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клеёнка или пакеты, ножницы и любые предметы, чтобы использовать их, как  пеньки.</a:t>
            </a:r>
          </a:p>
          <a:p>
            <a:pPr algn="just"/>
            <a:r>
              <a:rPr lang="ru-RU" sz="22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Вы на полу раскладываете вырезанные из прозрачной клеенки маленькие лужи, через которые нужно перепрыгнуть и большая лужа, через которую нужно пройти по пенькам.</a:t>
            </a:r>
          </a:p>
          <a:p>
            <a:pPr algn="just"/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Эта игра очень понравиться вашему малышу.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473624"/>
            <a:ext cx="3267744" cy="32677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56819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40207" y="908720"/>
            <a:ext cx="8424936" cy="197383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Желаем приятно провести время!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284984"/>
            <a:ext cx="3673798" cy="336584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176835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307</Words>
  <Application>Microsoft Office PowerPoint</Application>
  <PresentationFormat>Экран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Женя</dc:creator>
  <cp:lastModifiedBy>Женя</cp:lastModifiedBy>
  <cp:revision>6</cp:revision>
  <dcterms:created xsi:type="dcterms:W3CDTF">2021-03-15T17:28:31Z</dcterms:created>
  <dcterms:modified xsi:type="dcterms:W3CDTF">2021-03-15T18:32:29Z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407069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