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54" y="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depositphotos.com/vector-images/%D0%BF%D0%B5%D1%89%D0%B5%D1%80%D0%B0.html" TargetMode="External"/><Relationship Id="rId2" Type="http://schemas.openxmlformats.org/officeDocument/2006/relationships/hyperlink" Target="https://ru.freepik.com/premium-vector/cartoon-scouts-kid-on-the-riverside_9277977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otooboi24.ru/katalog-fotooboev/priroda/peizazhi/10007026.html" TargetMode="External"/><Relationship Id="rId5" Type="http://schemas.openxmlformats.org/officeDocument/2006/relationships/hyperlink" Target="https://fotooboi-spb.ru/detskie/piratskie/fotooboi-neobitaemyj-ostrov" TargetMode="External"/><Relationship Id="rId4" Type="http://schemas.openxmlformats.org/officeDocument/2006/relationships/hyperlink" Target="https://pickimage.ru/detskie-risunki/nature/kartinki-go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88840"/>
            <a:ext cx="8458200" cy="165618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«Вперёд к вершинам мастерства!»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60648"/>
            <a:ext cx="8458200" cy="1080120"/>
          </a:xfrm>
        </p:spPr>
        <p:txBody>
          <a:bodyPr>
            <a:normAutofit/>
          </a:bodyPr>
          <a:lstStyle/>
          <a:p>
            <a:pPr lvl="0" algn="ctr">
              <a:spcBef>
                <a:spcPts val="0"/>
              </a:spcBef>
              <a:buClrTx/>
              <a:buSzTx/>
            </a:pPr>
            <a:r>
              <a:rPr lang="ru-RU" sz="1800" dirty="0">
                <a:solidFill>
                  <a:prstClr val="black"/>
                </a:solidFill>
                <a:latin typeface="Century Schoolbook"/>
              </a:rPr>
              <a:t>Государственное казенное общеобразовательное учреждение Краснодарского края специальная (коррекционная) школа-интернат </a:t>
            </a:r>
          </a:p>
          <a:p>
            <a:pPr lvl="0" algn="ctr">
              <a:spcBef>
                <a:spcPts val="0"/>
              </a:spcBef>
              <a:buClrTx/>
              <a:buSzTx/>
            </a:pPr>
            <a:r>
              <a:rPr lang="ru-RU" sz="1800" dirty="0">
                <a:solidFill>
                  <a:prstClr val="black"/>
                </a:solidFill>
                <a:latin typeface="Century Schoolbook"/>
              </a:rPr>
              <a:t>с. Ванновского 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763688" y="4581128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Schoolbook"/>
              </a:rPr>
              <a:t>Автор: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Schoolbook"/>
              </a:rPr>
              <a:t>Курьянова Светлана Алексеевна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Schoolbook"/>
              </a:rPr>
              <a:t>Учитель-дефектолог первой категории, учитель профессионально-трудового обучения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entury School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47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3671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Море трудолюбия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2474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Река сноровки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857892"/>
            <a:ext cx="8686800" cy="100010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Пещера безопасности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067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8072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Старательные горы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Полуостров аккуратности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705748" cy="105273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Берег выдумщиков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51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2474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Вершина мастерства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 ресурсы: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n-CL" sz="1400" dirty="0" smtClean="0">
                <a:hlinkClick r:id="rId2"/>
              </a:rPr>
              <a:t>https</a:t>
            </a:r>
            <a:r>
              <a:rPr lang="arn-CL" sz="1400" dirty="0">
                <a:hlinkClick r:id="rId2"/>
              </a:rPr>
              <a:t>://</a:t>
            </a:r>
            <a:r>
              <a:rPr lang="arn-CL" sz="1400" dirty="0" smtClean="0">
                <a:hlinkClick r:id="rId2"/>
              </a:rPr>
              <a:t>ru.freepik.com/premium-vector/cartoon-scouts-kid-on-the-riverside_9277977.htm</a:t>
            </a:r>
            <a:endParaRPr lang="ru-RU" sz="1400" dirty="0" smtClean="0"/>
          </a:p>
          <a:p>
            <a:r>
              <a:rPr lang="arn-CL" sz="1400" dirty="0">
                <a:hlinkClick r:id="rId3"/>
              </a:rPr>
              <a:t>https://ru.depositphotos.com/vector-images/%</a:t>
            </a:r>
            <a:r>
              <a:rPr lang="arn-CL" sz="1400" dirty="0" smtClean="0">
                <a:hlinkClick r:id="rId3"/>
              </a:rPr>
              <a:t>D0%BF%D0%B5%D1%89%D0%B5%D1%80%D0%B0.html</a:t>
            </a:r>
            <a:endParaRPr lang="ru-RU" sz="1400" dirty="0" smtClean="0"/>
          </a:p>
          <a:p>
            <a:r>
              <a:rPr lang="arn-CL" sz="1400" dirty="0">
                <a:hlinkClick r:id="rId4"/>
              </a:rPr>
              <a:t>https://pickimage.ru/detskie-risunki/nature/kartinki-gor</a:t>
            </a:r>
            <a:r>
              <a:rPr lang="arn-CL" sz="1400" dirty="0" smtClean="0">
                <a:hlinkClick r:id="rId4"/>
              </a:rPr>
              <a:t>/</a:t>
            </a:r>
            <a:endParaRPr lang="ru-RU" sz="1400" dirty="0" smtClean="0"/>
          </a:p>
          <a:p>
            <a:r>
              <a:rPr lang="arn-CL" sz="1400" dirty="0">
                <a:hlinkClick r:id="rId5"/>
              </a:rPr>
              <a:t>https://</a:t>
            </a:r>
            <a:r>
              <a:rPr lang="arn-CL" sz="1400" dirty="0" smtClean="0">
                <a:hlinkClick r:id="rId5"/>
              </a:rPr>
              <a:t>fotooboi-spb.ru/detskie/piratskie/fotooboi-neobitaemyj-ostrov</a:t>
            </a:r>
            <a:endParaRPr lang="ru-RU" sz="1400" dirty="0" smtClean="0"/>
          </a:p>
          <a:p>
            <a:r>
              <a:rPr lang="arn-CL" sz="1400" dirty="0">
                <a:hlinkClick r:id="rId6"/>
              </a:rPr>
              <a:t>https://</a:t>
            </a:r>
            <a:r>
              <a:rPr lang="arn-CL" sz="1400" dirty="0" smtClean="0">
                <a:hlinkClick r:id="rId6"/>
              </a:rPr>
              <a:t>fotooboi24.ru/katalog-fotooboev/priroda/peizazhi/10007026.html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3026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102</TotalTime>
  <Words>67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Century Schoolbook</vt:lpstr>
      <vt:lpstr>Franklin Gothic Book</vt:lpstr>
      <vt:lpstr>Franklin Gothic Medium</vt:lpstr>
      <vt:lpstr>Wingdings 2</vt:lpstr>
      <vt:lpstr>Трек</vt:lpstr>
      <vt:lpstr>«Вперёд к вершинам мастерства!»</vt:lpstr>
      <vt:lpstr>Море трудолюбия</vt:lpstr>
      <vt:lpstr>Река сноровки</vt:lpstr>
      <vt:lpstr>Пещера безопасности</vt:lpstr>
      <vt:lpstr>Старательные горы</vt:lpstr>
      <vt:lpstr>Полуостров аккуратности</vt:lpstr>
      <vt:lpstr>Берег выдумщиков</vt:lpstr>
      <vt:lpstr>Вершина мастерства</vt:lpstr>
      <vt:lpstr>Интернет- ресурсы: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«Вперед к вершине мастерства!»</dc:title>
  <dc:creator>Админ</dc:creator>
  <cp:lastModifiedBy>Shmelev</cp:lastModifiedBy>
  <cp:revision>6</cp:revision>
  <dcterms:created xsi:type="dcterms:W3CDTF">2021-03-12T03:36:06Z</dcterms:created>
  <dcterms:modified xsi:type="dcterms:W3CDTF">2021-04-03T15:02:43Z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809021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